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ink/ink1.xml" ContentType="application/inkml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ink/ink2.xml" ContentType="application/inkml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  <p:sldMasterId id="2147483660" r:id="rId2"/>
  </p:sldMasterIdLst>
  <p:notesMasterIdLst>
    <p:notesMasterId r:id="rId85"/>
  </p:notesMasterIdLst>
  <p:sldIdLst>
    <p:sldId id="256" r:id="rId3"/>
    <p:sldId id="337" r:id="rId4"/>
    <p:sldId id="338" r:id="rId5"/>
    <p:sldId id="259" r:id="rId6"/>
    <p:sldId id="261" r:id="rId7"/>
    <p:sldId id="339" r:id="rId8"/>
    <p:sldId id="414" r:id="rId9"/>
    <p:sldId id="415" r:id="rId10"/>
    <p:sldId id="416" r:id="rId11"/>
    <p:sldId id="417" r:id="rId12"/>
    <p:sldId id="428" r:id="rId13"/>
    <p:sldId id="429" r:id="rId14"/>
    <p:sldId id="430" r:id="rId15"/>
    <p:sldId id="431" r:id="rId16"/>
    <p:sldId id="418" r:id="rId17"/>
    <p:sldId id="419" r:id="rId18"/>
    <p:sldId id="420" r:id="rId19"/>
    <p:sldId id="421" r:id="rId20"/>
    <p:sldId id="422" r:id="rId21"/>
    <p:sldId id="423" r:id="rId22"/>
    <p:sldId id="424" r:id="rId23"/>
    <p:sldId id="425" r:id="rId24"/>
    <p:sldId id="426" r:id="rId25"/>
    <p:sldId id="443" r:id="rId26"/>
    <p:sldId id="348" r:id="rId27"/>
    <p:sldId id="349" r:id="rId28"/>
    <p:sldId id="350" r:id="rId29"/>
    <p:sldId id="351" r:id="rId30"/>
    <p:sldId id="352" r:id="rId31"/>
    <p:sldId id="353" r:id="rId32"/>
    <p:sldId id="354" r:id="rId33"/>
    <p:sldId id="355" r:id="rId34"/>
    <p:sldId id="356" r:id="rId35"/>
    <p:sldId id="357" r:id="rId36"/>
    <p:sldId id="358" r:id="rId37"/>
    <p:sldId id="365" r:id="rId38"/>
    <p:sldId id="366" r:id="rId39"/>
    <p:sldId id="444" r:id="rId40"/>
    <p:sldId id="445" r:id="rId41"/>
    <p:sldId id="446" r:id="rId42"/>
    <p:sldId id="447" r:id="rId43"/>
    <p:sldId id="371" r:id="rId44"/>
    <p:sldId id="290" r:id="rId45"/>
    <p:sldId id="340" r:id="rId46"/>
    <p:sldId id="367" r:id="rId47"/>
    <p:sldId id="368" r:id="rId48"/>
    <p:sldId id="369" r:id="rId49"/>
    <p:sldId id="370" r:id="rId50"/>
    <p:sldId id="372" r:id="rId51"/>
    <p:sldId id="373" r:id="rId52"/>
    <p:sldId id="375" r:id="rId53"/>
    <p:sldId id="374" r:id="rId54"/>
    <p:sldId id="376" r:id="rId55"/>
    <p:sldId id="377" r:id="rId56"/>
    <p:sldId id="432" r:id="rId57"/>
    <p:sldId id="392" r:id="rId58"/>
    <p:sldId id="434" r:id="rId59"/>
    <p:sldId id="435" r:id="rId60"/>
    <p:sldId id="436" r:id="rId61"/>
    <p:sldId id="437" r:id="rId62"/>
    <p:sldId id="438" r:id="rId63"/>
    <p:sldId id="439" r:id="rId64"/>
    <p:sldId id="440" r:id="rId65"/>
    <p:sldId id="442" r:id="rId66"/>
    <p:sldId id="441" r:id="rId67"/>
    <p:sldId id="394" r:id="rId68"/>
    <p:sldId id="396" r:id="rId69"/>
    <p:sldId id="397" r:id="rId70"/>
    <p:sldId id="398" r:id="rId71"/>
    <p:sldId id="399" r:id="rId72"/>
    <p:sldId id="401" r:id="rId73"/>
    <p:sldId id="413" r:id="rId74"/>
    <p:sldId id="402" r:id="rId75"/>
    <p:sldId id="403" r:id="rId76"/>
    <p:sldId id="404" r:id="rId77"/>
    <p:sldId id="405" r:id="rId78"/>
    <p:sldId id="406" r:id="rId79"/>
    <p:sldId id="407" r:id="rId80"/>
    <p:sldId id="408" r:id="rId81"/>
    <p:sldId id="410" r:id="rId82"/>
    <p:sldId id="411" r:id="rId83"/>
    <p:sldId id="412" r:id="rId84"/>
  </p:sldIdLst>
  <p:sldSz cx="9144000" cy="5143500" type="screen16x9"/>
  <p:notesSz cx="6858000" cy="9144000"/>
  <p:embeddedFontLst>
    <p:embeddedFont>
      <p:font typeface="Arvo" panose="020B0604020202020204" charset="0"/>
      <p:regular r:id="rId86"/>
      <p:bold r:id="rId87"/>
      <p:italic r:id="rId88"/>
      <p:boldItalic r:id="rId89"/>
    </p:embeddedFont>
    <p:embeddedFont>
      <p:font typeface="Calibri" panose="020F0502020204030204" pitchFamily="34" charset="0"/>
      <p:regular r:id="rId90"/>
      <p:bold r:id="rId91"/>
      <p:italic r:id="rId92"/>
      <p:boldItalic r:id="rId93"/>
    </p:embeddedFont>
    <p:embeddedFont>
      <p:font typeface="Calibri Light" panose="020F0302020204030204" pitchFamily="34" charset="0"/>
      <p:regular r:id="rId94"/>
      <p:italic r:id="rId95"/>
    </p:embeddedFont>
    <p:embeddedFont>
      <p:font typeface="Roboto Condensed" panose="020B0604020202020204" charset="0"/>
      <p:regular r:id="rId96"/>
      <p:bold r:id="rId97"/>
      <p:italic r:id="rId98"/>
      <p:boldItalic r:id="rId99"/>
    </p:embeddedFont>
    <p:embeddedFont>
      <p:font typeface="Roboto Condensed Light" panose="020B0604020202020204" charset="0"/>
      <p:regular r:id="rId100"/>
      <p:bold r:id="rId101"/>
      <p:italic r:id="rId102"/>
      <p:boldItalic r:id="rId10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5" d="100"/>
          <a:sy n="105" d="100"/>
        </p:scale>
        <p:origin x="531" y="51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4.xml"/><Relationship Id="rId21" Type="http://schemas.openxmlformats.org/officeDocument/2006/relationships/slide" Target="slides/slide19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63" Type="http://schemas.openxmlformats.org/officeDocument/2006/relationships/slide" Target="slides/slide61.xml"/><Relationship Id="rId68" Type="http://schemas.openxmlformats.org/officeDocument/2006/relationships/slide" Target="slides/slide66.xml"/><Relationship Id="rId84" Type="http://schemas.openxmlformats.org/officeDocument/2006/relationships/slide" Target="slides/slide82.xml"/><Relationship Id="rId89" Type="http://schemas.openxmlformats.org/officeDocument/2006/relationships/font" Target="fonts/font4.fntdata"/><Relationship Id="rId16" Type="http://schemas.openxmlformats.org/officeDocument/2006/relationships/slide" Target="slides/slide14.xml"/><Relationship Id="rId107" Type="http://schemas.openxmlformats.org/officeDocument/2006/relationships/tableStyles" Target="tableStyles.xml"/><Relationship Id="rId11" Type="http://schemas.openxmlformats.org/officeDocument/2006/relationships/slide" Target="slides/slide9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53" Type="http://schemas.openxmlformats.org/officeDocument/2006/relationships/slide" Target="slides/slide51.xml"/><Relationship Id="rId58" Type="http://schemas.openxmlformats.org/officeDocument/2006/relationships/slide" Target="slides/slide56.xml"/><Relationship Id="rId74" Type="http://schemas.openxmlformats.org/officeDocument/2006/relationships/slide" Target="slides/slide72.xml"/><Relationship Id="rId79" Type="http://schemas.openxmlformats.org/officeDocument/2006/relationships/slide" Target="slides/slide77.xml"/><Relationship Id="rId102" Type="http://schemas.openxmlformats.org/officeDocument/2006/relationships/font" Target="fonts/font17.fntdata"/><Relationship Id="rId5" Type="http://schemas.openxmlformats.org/officeDocument/2006/relationships/slide" Target="slides/slide3.xml"/><Relationship Id="rId90" Type="http://schemas.openxmlformats.org/officeDocument/2006/relationships/font" Target="fonts/font5.fntdata"/><Relationship Id="rId95" Type="http://schemas.openxmlformats.org/officeDocument/2006/relationships/font" Target="fonts/font10.fntdata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64" Type="http://schemas.openxmlformats.org/officeDocument/2006/relationships/slide" Target="slides/slide62.xml"/><Relationship Id="rId69" Type="http://schemas.openxmlformats.org/officeDocument/2006/relationships/slide" Target="slides/slide67.xml"/><Relationship Id="rId80" Type="http://schemas.openxmlformats.org/officeDocument/2006/relationships/slide" Target="slides/slide78.xml"/><Relationship Id="rId85" Type="http://schemas.openxmlformats.org/officeDocument/2006/relationships/notesMaster" Target="notesMasters/notesMaster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59" Type="http://schemas.openxmlformats.org/officeDocument/2006/relationships/slide" Target="slides/slide57.xml"/><Relationship Id="rId103" Type="http://schemas.openxmlformats.org/officeDocument/2006/relationships/font" Target="fonts/font18.fntdata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openxmlformats.org/officeDocument/2006/relationships/slide" Target="slides/slide60.xml"/><Relationship Id="rId70" Type="http://schemas.openxmlformats.org/officeDocument/2006/relationships/slide" Target="slides/slide68.xml"/><Relationship Id="rId75" Type="http://schemas.openxmlformats.org/officeDocument/2006/relationships/slide" Target="slides/slide73.xml"/><Relationship Id="rId83" Type="http://schemas.openxmlformats.org/officeDocument/2006/relationships/slide" Target="slides/slide81.xml"/><Relationship Id="rId88" Type="http://schemas.openxmlformats.org/officeDocument/2006/relationships/font" Target="fonts/font3.fntdata"/><Relationship Id="rId91" Type="http://schemas.openxmlformats.org/officeDocument/2006/relationships/font" Target="fonts/font6.fntdata"/><Relationship Id="rId96" Type="http://schemas.openxmlformats.org/officeDocument/2006/relationships/font" Target="fonts/font1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slide" Target="slides/slide55.xml"/><Relationship Id="rId106" Type="http://schemas.openxmlformats.org/officeDocument/2006/relationships/theme" Target="theme/theme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slide" Target="slides/slide58.xml"/><Relationship Id="rId65" Type="http://schemas.openxmlformats.org/officeDocument/2006/relationships/slide" Target="slides/slide63.xml"/><Relationship Id="rId73" Type="http://schemas.openxmlformats.org/officeDocument/2006/relationships/slide" Target="slides/slide71.xml"/><Relationship Id="rId78" Type="http://schemas.openxmlformats.org/officeDocument/2006/relationships/slide" Target="slides/slide76.xml"/><Relationship Id="rId81" Type="http://schemas.openxmlformats.org/officeDocument/2006/relationships/slide" Target="slides/slide79.xml"/><Relationship Id="rId86" Type="http://schemas.openxmlformats.org/officeDocument/2006/relationships/font" Target="fonts/font1.fntdata"/><Relationship Id="rId94" Type="http://schemas.openxmlformats.org/officeDocument/2006/relationships/font" Target="fonts/font9.fntdata"/><Relationship Id="rId99" Type="http://schemas.openxmlformats.org/officeDocument/2006/relationships/font" Target="fonts/font14.fntdata"/><Relationship Id="rId101" Type="http://schemas.openxmlformats.org/officeDocument/2006/relationships/font" Target="fonts/font16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39" Type="http://schemas.openxmlformats.org/officeDocument/2006/relationships/slide" Target="slides/slide37.xml"/><Relationship Id="rId34" Type="http://schemas.openxmlformats.org/officeDocument/2006/relationships/slide" Target="slides/slide32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6" Type="http://schemas.openxmlformats.org/officeDocument/2006/relationships/slide" Target="slides/slide74.xml"/><Relationship Id="rId97" Type="http://schemas.openxmlformats.org/officeDocument/2006/relationships/font" Target="fonts/font12.fntdata"/><Relationship Id="rId104" Type="http://schemas.openxmlformats.org/officeDocument/2006/relationships/presProps" Target="presProps.xml"/><Relationship Id="rId7" Type="http://schemas.openxmlformats.org/officeDocument/2006/relationships/slide" Target="slides/slide5.xml"/><Relationship Id="rId71" Type="http://schemas.openxmlformats.org/officeDocument/2006/relationships/slide" Target="slides/slide69.xml"/><Relationship Id="rId92" Type="http://schemas.openxmlformats.org/officeDocument/2006/relationships/font" Target="fonts/font7.fntdata"/><Relationship Id="rId2" Type="http://schemas.openxmlformats.org/officeDocument/2006/relationships/slideMaster" Target="slideMasters/slideMaster2.xml"/><Relationship Id="rId29" Type="http://schemas.openxmlformats.org/officeDocument/2006/relationships/slide" Target="slides/slide27.xml"/><Relationship Id="rId24" Type="http://schemas.openxmlformats.org/officeDocument/2006/relationships/slide" Target="slides/slide22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66" Type="http://schemas.openxmlformats.org/officeDocument/2006/relationships/slide" Target="slides/slide64.xml"/><Relationship Id="rId87" Type="http://schemas.openxmlformats.org/officeDocument/2006/relationships/font" Target="fonts/font2.fntdata"/><Relationship Id="rId61" Type="http://schemas.openxmlformats.org/officeDocument/2006/relationships/slide" Target="slides/slide59.xml"/><Relationship Id="rId82" Type="http://schemas.openxmlformats.org/officeDocument/2006/relationships/slide" Target="slides/slide80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56" Type="http://schemas.openxmlformats.org/officeDocument/2006/relationships/slide" Target="slides/slide54.xml"/><Relationship Id="rId77" Type="http://schemas.openxmlformats.org/officeDocument/2006/relationships/slide" Target="slides/slide75.xml"/><Relationship Id="rId100" Type="http://schemas.openxmlformats.org/officeDocument/2006/relationships/font" Target="fonts/font15.fntdata"/><Relationship Id="rId105" Type="http://schemas.openxmlformats.org/officeDocument/2006/relationships/viewProps" Target="viewProps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72" Type="http://schemas.openxmlformats.org/officeDocument/2006/relationships/slide" Target="slides/slide70.xml"/><Relationship Id="rId93" Type="http://schemas.openxmlformats.org/officeDocument/2006/relationships/font" Target="fonts/font8.fntdata"/><Relationship Id="rId98" Type="http://schemas.openxmlformats.org/officeDocument/2006/relationships/font" Target="fonts/font13.fntdata"/><Relationship Id="rId3" Type="http://schemas.openxmlformats.org/officeDocument/2006/relationships/slide" Target="slides/slide1.xml"/><Relationship Id="rId25" Type="http://schemas.openxmlformats.org/officeDocument/2006/relationships/slide" Target="slides/slide23.xml"/><Relationship Id="rId46" Type="http://schemas.openxmlformats.org/officeDocument/2006/relationships/slide" Target="slides/slide44.xml"/><Relationship Id="rId67" Type="http://schemas.openxmlformats.org/officeDocument/2006/relationships/slide" Target="slides/slide6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9F31FFF-1E67-44C2-A75B-FC2F07143B4B}" type="doc">
      <dgm:prSet loTypeId="urn:microsoft.com/office/officeart/2008/layout/LinedList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1030DB6-6AA7-463B-B6B9-4EE0F1D31550}">
      <dgm:prSet phldrT="[Texto]"/>
      <dgm:spPr/>
      <dgm:t>
        <a:bodyPr/>
        <a:lstStyle/>
        <a:p>
          <a:r>
            <a:rPr lang="en-US" dirty="0" err="1"/>
            <a:t>Problemas</a:t>
          </a:r>
          <a:endParaRPr lang="es-MX" dirty="0"/>
        </a:p>
      </dgm:t>
    </dgm:pt>
    <dgm:pt modelId="{5D64E435-6F62-4B0A-9AF2-47615DCDC231}" type="parTrans" cxnId="{5503973A-FA88-48F8-8CAF-08A7EC40EFE8}">
      <dgm:prSet/>
      <dgm:spPr/>
      <dgm:t>
        <a:bodyPr/>
        <a:lstStyle/>
        <a:p>
          <a:endParaRPr lang="es-MX"/>
        </a:p>
      </dgm:t>
    </dgm:pt>
    <dgm:pt modelId="{8E9B0EB9-515B-44FA-9E80-F6228947EE81}" type="sibTrans" cxnId="{5503973A-FA88-48F8-8CAF-08A7EC40EFE8}">
      <dgm:prSet/>
      <dgm:spPr/>
      <dgm:t>
        <a:bodyPr/>
        <a:lstStyle/>
        <a:p>
          <a:endParaRPr lang="es-MX"/>
        </a:p>
      </dgm:t>
    </dgm:pt>
    <dgm:pt modelId="{74A98CE5-0E1E-48CD-9D4C-CDC5AB017FFE}">
      <dgm:prSet phldrT="[Texto]"/>
      <dgm:spPr/>
      <dgm:t>
        <a:bodyPr/>
        <a:lstStyle/>
        <a:p>
          <a:r>
            <a:rPr lang="en-US" dirty="0"/>
            <a:t>A </a:t>
          </a:r>
          <a:r>
            <a:rPr lang="en-US" dirty="0" err="1"/>
            <a:t>tres</a:t>
          </a:r>
          <a:r>
            <a:rPr lang="en-US" dirty="0"/>
            <a:t> </a:t>
          </a:r>
          <a:r>
            <a:rPr lang="es-MX" dirty="0"/>
            <a:t>años del proyecto, no hay resultados claros.</a:t>
          </a:r>
        </a:p>
      </dgm:t>
    </dgm:pt>
    <dgm:pt modelId="{7C143BAD-BB37-4D79-8E46-02E7DF0863EF}" type="parTrans" cxnId="{A6A1BF78-97C3-4BDC-875F-6AF475387E79}">
      <dgm:prSet/>
      <dgm:spPr/>
      <dgm:t>
        <a:bodyPr/>
        <a:lstStyle/>
        <a:p>
          <a:endParaRPr lang="es-MX"/>
        </a:p>
      </dgm:t>
    </dgm:pt>
    <dgm:pt modelId="{237A1727-BAB0-4B9F-BE99-1D8BFF18EA84}" type="sibTrans" cxnId="{A6A1BF78-97C3-4BDC-875F-6AF475387E79}">
      <dgm:prSet/>
      <dgm:spPr/>
      <dgm:t>
        <a:bodyPr/>
        <a:lstStyle/>
        <a:p>
          <a:endParaRPr lang="es-MX"/>
        </a:p>
      </dgm:t>
    </dgm:pt>
    <dgm:pt modelId="{947CF27B-0D80-463E-9509-092FF80BDA08}">
      <dgm:prSet phldrT="[Texto]"/>
      <dgm:spPr/>
      <dgm:t>
        <a:bodyPr/>
        <a:lstStyle/>
        <a:p>
          <a:r>
            <a:rPr lang="es-MX" dirty="0"/>
            <a:t>Los costos ascienden a más de 60 </a:t>
          </a:r>
          <a:r>
            <a:rPr lang="es-MX" dirty="0" err="1"/>
            <a:t>mdd</a:t>
          </a:r>
          <a:endParaRPr lang="es-MX" dirty="0"/>
        </a:p>
      </dgm:t>
    </dgm:pt>
    <dgm:pt modelId="{7E2CF91E-D2CC-492D-A2E2-31FD06E3945F}" type="parTrans" cxnId="{53E1D58B-188B-4A92-8E5B-3A739BE7BE59}">
      <dgm:prSet/>
      <dgm:spPr/>
      <dgm:t>
        <a:bodyPr/>
        <a:lstStyle/>
        <a:p>
          <a:endParaRPr lang="es-MX"/>
        </a:p>
      </dgm:t>
    </dgm:pt>
    <dgm:pt modelId="{4D31D69F-2FDF-482F-A510-454F6F7A0351}" type="sibTrans" cxnId="{53E1D58B-188B-4A92-8E5B-3A739BE7BE59}">
      <dgm:prSet/>
      <dgm:spPr/>
      <dgm:t>
        <a:bodyPr/>
        <a:lstStyle/>
        <a:p>
          <a:endParaRPr lang="es-MX"/>
        </a:p>
      </dgm:t>
    </dgm:pt>
    <dgm:pt modelId="{8D33463C-A380-483D-B469-C9EC19F50152}">
      <dgm:prSet phldrT="[Texto]"/>
      <dgm:spPr/>
      <dgm:t>
        <a:bodyPr/>
        <a:lstStyle/>
        <a:p>
          <a:r>
            <a:rPr lang="es-MX" dirty="0"/>
            <a:t>Se esta perdiendo fe en </a:t>
          </a:r>
          <a:r>
            <a:rPr lang="es-MX" dirty="0" err="1"/>
            <a:t>big</a:t>
          </a:r>
          <a:r>
            <a:rPr lang="es-MX" dirty="0"/>
            <a:t> data.</a:t>
          </a:r>
        </a:p>
      </dgm:t>
    </dgm:pt>
    <dgm:pt modelId="{87D5288A-A13B-40E1-B430-9343BCA295C8}" type="parTrans" cxnId="{7E361391-8599-44FC-B030-714354E00F50}">
      <dgm:prSet/>
      <dgm:spPr/>
      <dgm:t>
        <a:bodyPr/>
        <a:lstStyle/>
        <a:p>
          <a:endParaRPr lang="es-MX"/>
        </a:p>
      </dgm:t>
    </dgm:pt>
    <dgm:pt modelId="{871C1038-FFB8-4B66-AACD-5C3A73AFABB0}" type="sibTrans" cxnId="{7E361391-8599-44FC-B030-714354E00F50}">
      <dgm:prSet/>
      <dgm:spPr/>
      <dgm:t>
        <a:bodyPr/>
        <a:lstStyle/>
        <a:p>
          <a:endParaRPr lang="es-MX"/>
        </a:p>
      </dgm:t>
    </dgm:pt>
    <dgm:pt modelId="{53BCCF49-02FE-415F-B505-60F3983501F5}" type="pres">
      <dgm:prSet presAssocID="{E9F31FFF-1E67-44C2-A75B-FC2F07143B4B}" presName="vert0" presStyleCnt="0">
        <dgm:presLayoutVars>
          <dgm:dir/>
          <dgm:animOne val="branch"/>
          <dgm:animLvl val="lvl"/>
        </dgm:presLayoutVars>
      </dgm:prSet>
      <dgm:spPr/>
    </dgm:pt>
    <dgm:pt modelId="{DE381CDE-8216-44E6-A3C2-F515848E4C29}" type="pres">
      <dgm:prSet presAssocID="{D1030DB6-6AA7-463B-B6B9-4EE0F1D31550}" presName="thickLine" presStyleLbl="alignNode1" presStyleIdx="0" presStyleCnt="1"/>
      <dgm:spPr/>
    </dgm:pt>
    <dgm:pt modelId="{F90B9108-980D-4945-8F9F-916B18819F76}" type="pres">
      <dgm:prSet presAssocID="{D1030DB6-6AA7-463B-B6B9-4EE0F1D31550}" presName="horz1" presStyleCnt="0"/>
      <dgm:spPr/>
    </dgm:pt>
    <dgm:pt modelId="{95D4D9E8-DCAC-4A3D-B87F-8882EA61AD07}" type="pres">
      <dgm:prSet presAssocID="{D1030DB6-6AA7-463B-B6B9-4EE0F1D31550}" presName="tx1" presStyleLbl="revTx" presStyleIdx="0" presStyleCnt="4"/>
      <dgm:spPr/>
    </dgm:pt>
    <dgm:pt modelId="{9F8FC304-6BD9-4329-A530-7A446DEAD7D6}" type="pres">
      <dgm:prSet presAssocID="{D1030DB6-6AA7-463B-B6B9-4EE0F1D31550}" presName="vert1" presStyleCnt="0"/>
      <dgm:spPr/>
    </dgm:pt>
    <dgm:pt modelId="{0AB71F88-81D6-49C9-93F4-C92D48E8FE80}" type="pres">
      <dgm:prSet presAssocID="{74A98CE5-0E1E-48CD-9D4C-CDC5AB017FFE}" presName="vertSpace2a" presStyleCnt="0"/>
      <dgm:spPr/>
    </dgm:pt>
    <dgm:pt modelId="{080FC0FE-BCA1-4417-8C37-23A2C5F66622}" type="pres">
      <dgm:prSet presAssocID="{74A98CE5-0E1E-48CD-9D4C-CDC5AB017FFE}" presName="horz2" presStyleCnt="0"/>
      <dgm:spPr/>
    </dgm:pt>
    <dgm:pt modelId="{AEE064D5-E1D3-40BB-B5D4-04A570D2EEA2}" type="pres">
      <dgm:prSet presAssocID="{74A98CE5-0E1E-48CD-9D4C-CDC5AB017FFE}" presName="horzSpace2" presStyleCnt="0"/>
      <dgm:spPr/>
    </dgm:pt>
    <dgm:pt modelId="{8AF0566C-2CB0-4BC9-AA7B-61FBAE807B6A}" type="pres">
      <dgm:prSet presAssocID="{74A98CE5-0E1E-48CD-9D4C-CDC5AB017FFE}" presName="tx2" presStyleLbl="revTx" presStyleIdx="1" presStyleCnt="4"/>
      <dgm:spPr/>
    </dgm:pt>
    <dgm:pt modelId="{D29C8B0B-7C04-40E7-A6E6-B710EB2C6953}" type="pres">
      <dgm:prSet presAssocID="{74A98CE5-0E1E-48CD-9D4C-CDC5AB017FFE}" presName="vert2" presStyleCnt="0"/>
      <dgm:spPr/>
    </dgm:pt>
    <dgm:pt modelId="{51932846-CAFC-41D8-908E-060A22039F5A}" type="pres">
      <dgm:prSet presAssocID="{74A98CE5-0E1E-48CD-9D4C-CDC5AB017FFE}" presName="thinLine2b" presStyleLbl="callout" presStyleIdx="0" presStyleCnt="3"/>
      <dgm:spPr/>
    </dgm:pt>
    <dgm:pt modelId="{84E121CD-94FC-4B7E-95D2-E1B9DDEF4747}" type="pres">
      <dgm:prSet presAssocID="{74A98CE5-0E1E-48CD-9D4C-CDC5AB017FFE}" presName="vertSpace2b" presStyleCnt="0"/>
      <dgm:spPr/>
    </dgm:pt>
    <dgm:pt modelId="{955E1B28-EFA7-49D4-87D2-0F4814F177AE}" type="pres">
      <dgm:prSet presAssocID="{947CF27B-0D80-463E-9509-092FF80BDA08}" presName="horz2" presStyleCnt="0"/>
      <dgm:spPr/>
    </dgm:pt>
    <dgm:pt modelId="{06C81C10-5A7D-4B8A-83BD-4EB921D6AA25}" type="pres">
      <dgm:prSet presAssocID="{947CF27B-0D80-463E-9509-092FF80BDA08}" presName="horzSpace2" presStyleCnt="0"/>
      <dgm:spPr/>
    </dgm:pt>
    <dgm:pt modelId="{5D0A614F-33D6-4268-A8A8-B403C6765A29}" type="pres">
      <dgm:prSet presAssocID="{947CF27B-0D80-463E-9509-092FF80BDA08}" presName="tx2" presStyleLbl="revTx" presStyleIdx="2" presStyleCnt="4"/>
      <dgm:spPr/>
    </dgm:pt>
    <dgm:pt modelId="{00C9150F-B8C5-4E99-97C1-A1E12FE2A8FF}" type="pres">
      <dgm:prSet presAssocID="{947CF27B-0D80-463E-9509-092FF80BDA08}" presName="vert2" presStyleCnt="0"/>
      <dgm:spPr/>
    </dgm:pt>
    <dgm:pt modelId="{60A0F715-0168-4F54-9781-77583B0A40E0}" type="pres">
      <dgm:prSet presAssocID="{947CF27B-0D80-463E-9509-092FF80BDA08}" presName="thinLine2b" presStyleLbl="callout" presStyleIdx="1" presStyleCnt="3"/>
      <dgm:spPr/>
    </dgm:pt>
    <dgm:pt modelId="{9849F093-BB41-4428-93EB-35F8EB33E5A6}" type="pres">
      <dgm:prSet presAssocID="{947CF27B-0D80-463E-9509-092FF80BDA08}" presName="vertSpace2b" presStyleCnt="0"/>
      <dgm:spPr/>
    </dgm:pt>
    <dgm:pt modelId="{2FF4FF21-078E-4311-873F-6C14E13FA257}" type="pres">
      <dgm:prSet presAssocID="{8D33463C-A380-483D-B469-C9EC19F50152}" presName="horz2" presStyleCnt="0"/>
      <dgm:spPr/>
    </dgm:pt>
    <dgm:pt modelId="{035A0453-9BDC-45F4-B2E2-92A8125FF1FF}" type="pres">
      <dgm:prSet presAssocID="{8D33463C-A380-483D-B469-C9EC19F50152}" presName="horzSpace2" presStyleCnt="0"/>
      <dgm:spPr/>
    </dgm:pt>
    <dgm:pt modelId="{8B618C67-FEAE-4227-83B1-0EBB0230827C}" type="pres">
      <dgm:prSet presAssocID="{8D33463C-A380-483D-B469-C9EC19F50152}" presName="tx2" presStyleLbl="revTx" presStyleIdx="3" presStyleCnt="4"/>
      <dgm:spPr/>
    </dgm:pt>
    <dgm:pt modelId="{ECEC03EC-D418-4AAE-A5EC-6E60E6E36BA8}" type="pres">
      <dgm:prSet presAssocID="{8D33463C-A380-483D-B469-C9EC19F50152}" presName="vert2" presStyleCnt="0"/>
      <dgm:spPr/>
    </dgm:pt>
    <dgm:pt modelId="{9462638F-CEBF-4541-9B11-D23EF8822567}" type="pres">
      <dgm:prSet presAssocID="{8D33463C-A380-483D-B469-C9EC19F50152}" presName="thinLine2b" presStyleLbl="callout" presStyleIdx="2" presStyleCnt="3"/>
      <dgm:spPr/>
    </dgm:pt>
    <dgm:pt modelId="{BA8CFAE8-CFAE-4E13-9CAD-11EE55939184}" type="pres">
      <dgm:prSet presAssocID="{8D33463C-A380-483D-B469-C9EC19F50152}" presName="vertSpace2b" presStyleCnt="0"/>
      <dgm:spPr/>
    </dgm:pt>
  </dgm:ptLst>
  <dgm:cxnLst>
    <dgm:cxn modelId="{5503973A-FA88-48F8-8CAF-08A7EC40EFE8}" srcId="{E9F31FFF-1E67-44C2-A75B-FC2F07143B4B}" destId="{D1030DB6-6AA7-463B-B6B9-4EE0F1D31550}" srcOrd="0" destOrd="0" parTransId="{5D64E435-6F62-4B0A-9AF2-47615DCDC231}" sibTransId="{8E9B0EB9-515B-44FA-9E80-F6228947EE81}"/>
    <dgm:cxn modelId="{DFE3975D-890A-41CA-9E78-22311A4188CB}" type="presOf" srcId="{D1030DB6-6AA7-463B-B6B9-4EE0F1D31550}" destId="{95D4D9E8-DCAC-4A3D-B87F-8882EA61AD07}" srcOrd="0" destOrd="0" presId="urn:microsoft.com/office/officeart/2008/layout/LinedList"/>
    <dgm:cxn modelId="{86282773-68B8-43B0-B35E-599164F1A67A}" type="presOf" srcId="{8D33463C-A380-483D-B469-C9EC19F50152}" destId="{8B618C67-FEAE-4227-83B1-0EBB0230827C}" srcOrd="0" destOrd="0" presId="urn:microsoft.com/office/officeart/2008/layout/LinedList"/>
    <dgm:cxn modelId="{A6A1BF78-97C3-4BDC-875F-6AF475387E79}" srcId="{D1030DB6-6AA7-463B-B6B9-4EE0F1D31550}" destId="{74A98CE5-0E1E-48CD-9D4C-CDC5AB017FFE}" srcOrd="0" destOrd="0" parTransId="{7C143BAD-BB37-4D79-8E46-02E7DF0863EF}" sibTransId="{237A1727-BAB0-4B9F-BE99-1D8BFF18EA84}"/>
    <dgm:cxn modelId="{8518C188-D473-4ED9-9196-F8A5519E395E}" type="presOf" srcId="{947CF27B-0D80-463E-9509-092FF80BDA08}" destId="{5D0A614F-33D6-4268-A8A8-B403C6765A29}" srcOrd="0" destOrd="0" presId="urn:microsoft.com/office/officeart/2008/layout/LinedList"/>
    <dgm:cxn modelId="{41A03E89-1C0D-473D-BCE8-D05C760CF11E}" type="presOf" srcId="{74A98CE5-0E1E-48CD-9D4C-CDC5AB017FFE}" destId="{8AF0566C-2CB0-4BC9-AA7B-61FBAE807B6A}" srcOrd="0" destOrd="0" presId="urn:microsoft.com/office/officeart/2008/layout/LinedList"/>
    <dgm:cxn modelId="{6A55948B-AAB6-45EE-B027-84D4FA8756D1}" type="presOf" srcId="{E9F31FFF-1E67-44C2-A75B-FC2F07143B4B}" destId="{53BCCF49-02FE-415F-B505-60F3983501F5}" srcOrd="0" destOrd="0" presId="urn:microsoft.com/office/officeart/2008/layout/LinedList"/>
    <dgm:cxn modelId="{53E1D58B-188B-4A92-8E5B-3A739BE7BE59}" srcId="{D1030DB6-6AA7-463B-B6B9-4EE0F1D31550}" destId="{947CF27B-0D80-463E-9509-092FF80BDA08}" srcOrd="1" destOrd="0" parTransId="{7E2CF91E-D2CC-492D-A2E2-31FD06E3945F}" sibTransId="{4D31D69F-2FDF-482F-A510-454F6F7A0351}"/>
    <dgm:cxn modelId="{7E361391-8599-44FC-B030-714354E00F50}" srcId="{D1030DB6-6AA7-463B-B6B9-4EE0F1D31550}" destId="{8D33463C-A380-483D-B469-C9EC19F50152}" srcOrd="2" destOrd="0" parTransId="{87D5288A-A13B-40E1-B430-9343BCA295C8}" sibTransId="{871C1038-FFB8-4B66-AACD-5C3A73AFABB0}"/>
    <dgm:cxn modelId="{271913C0-F6C9-49FC-BFB3-ED5E4E639FB5}" type="presParOf" srcId="{53BCCF49-02FE-415F-B505-60F3983501F5}" destId="{DE381CDE-8216-44E6-A3C2-F515848E4C29}" srcOrd="0" destOrd="0" presId="urn:microsoft.com/office/officeart/2008/layout/LinedList"/>
    <dgm:cxn modelId="{FCE836F8-37BE-4521-9638-AAC369AEED7E}" type="presParOf" srcId="{53BCCF49-02FE-415F-B505-60F3983501F5}" destId="{F90B9108-980D-4945-8F9F-916B18819F76}" srcOrd="1" destOrd="0" presId="urn:microsoft.com/office/officeart/2008/layout/LinedList"/>
    <dgm:cxn modelId="{23BDA790-F1CE-4BC0-A2F7-695F7A580C2B}" type="presParOf" srcId="{F90B9108-980D-4945-8F9F-916B18819F76}" destId="{95D4D9E8-DCAC-4A3D-B87F-8882EA61AD07}" srcOrd="0" destOrd="0" presId="urn:microsoft.com/office/officeart/2008/layout/LinedList"/>
    <dgm:cxn modelId="{1E9D6A4B-C744-4F23-A22B-216557ABE407}" type="presParOf" srcId="{F90B9108-980D-4945-8F9F-916B18819F76}" destId="{9F8FC304-6BD9-4329-A530-7A446DEAD7D6}" srcOrd="1" destOrd="0" presId="urn:microsoft.com/office/officeart/2008/layout/LinedList"/>
    <dgm:cxn modelId="{07469469-86CB-4E79-ACEF-550BBB087206}" type="presParOf" srcId="{9F8FC304-6BD9-4329-A530-7A446DEAD7D6}" destId="{0AB71F88-81D6-49C9-93F4-C92D48E8FE80}" srcOrd="0" destOrd="0" presId="urn:microsoft.com/office/officeart/2008/layout/LinedList"/>
    <dgm:cxn modelId="{26C91F55-62CB-42B2-A946-41DD0AF03613}" type="presParOf" srcId="{9F8FC304-6BD9-4329-A530-7A446DEAD7D6}" destId="{080FC0FE-BCA1-4417-8C37-23A2C5F66622}" srcOrd="1" destOrd="0" presId="urn:microsoft.com/office/officeart/2008/layout/LinedList"/>
    <dgm:cxn modelId="{46138F6E-D709-4089-922A-96F9BDF52003}" type="presParOf" srcId="{080FC0FE-BCA1-4417-8C37-23A2C5F66622}" destId="{AEE064D5-E1D3-40BB-B5D4-04A570D2EEA2}" srcOrd="0" destOrd="0" presId="urn:microsoft.com/office/officeart/2008/layout/LinedList"/>
    <dgm:cxn modelId="{4FCDCCD6-05DC-4BD2-8A72-8A7D41CDF113}" type="presParOf" srcId="{080FC0FE-BCA1-4417-8C37-23A2C5F66622}" destId="{8AF0566C-2CB0-4BC9-AA7B-61FBAE807B6A}" srcOrd="1" destOrd="0" presId="urn:microsoft.com/office/officeart/2008/layout/LinedList"/>
    <dgm:cxn modelId="{6964804D-DD17-42E1-8434-63DFB5317467}" type="presParOf" srcId="{080FC0FE-BCA1-4417-8C37-23A2C5F66622}" destId="{D29C8B0B-7C04-40E7-A6E6-B710EB2C6953}" srcOrd="2" destOrd="0" presId="urn:microsoft.com/office/officeart/2008/layout/LinedList"/>
    <dgm:cxn modelId="{F53ED380-266D-4C90-AF04-F07CF67FB9CA}" type="presParOf" srcId="{9F8FC304-6BD9-4329-A530-7A446DEAD7D6}" destId="{51932846-CAFC-41D8-908E-060A22039F5A}" srcOrd="2" destOrd="0" presId="urn:microsoft.com/office/officeart/2008/layout/LinedList"/>
    <dgm:cxn modelId="{2AEF943E-9F79-4190-9C96-DE1DB4626FCE}" type="presParOf" srcId="{9F8FC304-6BD9-4329-A530-7A446DEAD7D6}" destId="{84E121CD-94FC-4B7E-95D2-E1B9DDEF4747}" srcOrd="3" destOrd="0" presId="urn:microsoft.com/office/officeart/2008/layout/LinedList"/>
    <dgm:cxn modelId="{27FE8F2D-52F2-4BC5-9B0D-8354EE7E9B6B}" type="presParOf" srcId="{9F8FC304-6BD9-4329-A530-7A446DEAD7D6}" destId="{955E1B28-EFA7-49D4-87D2-0F4814F177AE}" srcOrd="4" destOrd="0" presId="urn:microsoft.com/office/officeart/2008/layout/LinedList"/>
    <dgm:cxn modelId="{83138795-8127-4990-9D73-8BD6C28F6F80}" type="presParOf" srcId="{955E1B28-EFA7-49D4-87D2-0F4814F177AE}" destId="{06C81C10-5A7D-4B8A-83BD-4EB921D6AA25}" srcOrd="0" destOrd="0" presId="urn:microsoft.com/office/officeart/2008/layout/LinedList"/>
    <dgm:cxn modelId="{53481E03-C270-4C86-AEA7-4396A57F29FF}" type="presParOf" srcId="{955E1B28-EFA7-49D4-87D2-0F4814F177AE}" destId="{5D0A614F-33D6-4268-A8A8-B403C6765A29}" srcOrd="1" destOrd="0" presId="urn:microsoft.com/office/officeart/2008/layout/LinedList"/>
    <dgm:cxn modelId="{C3B98EBD-371B-4118-A62E-461177F0B023}" type="presParOf" srcId="{955E1B28-EFA7-49D4-87D2-0F4814F177AE}" destId="{00C9150F-B8C5-4E99-97C1-A1E12FE2A8FF}" srcOrd="2" destOrd="0" presId="urn:microsoft.com/office/officeart/2008/layout/LinedList"/>
    <dgm:cxn modelId="{A438E5DC-34A9-4E56-9608-F8E13F370365}" type="presParOf" srcId="{9F8FC304-6BD9-4329-A530-7A446DEAD7D6}" destId="{60A0F715-0168-4F54-9781-77583B0A40E0}" srcOrd="5" destOrd="0" presId="urn:microsoft.com/office/officeart/2008/layout/LinedList"/>
    <dgm:cxn modelId="{135E8B7D-1C6A-476A-91F0-9C7B35FF157E}" type="presParOf" srcId="{9F8FC304-6BD9-4329-A530-7A446DEAD7D6}" destId="{9849F093-BB41-4428-93EB-35F8EB33E5A6}" srcOrd="6" destOrd="0" presId="urn:microsoft.com/office/officeart/2008/layout/LinedList"/>
    <dgm:cxn modelId="{491E642A-B873-402A-948B-5BA6E3F422CA}" type="presParOf" srcId="{9F8FC304-6BD9-4329-A530-7A446DEAD7D6}" destId="{2FF4FF21-078E-4311-873F-6C14E13FA257}" srcOrd="7" destOrd="0" presId="urn:microsoft.com/office/officeart/2008/layout/LinedList"/>
    <dgm:cxn modelId="{ED34FDD1-5B98-4B04-B6D3-79143CC2A2EA}" type="presParOf" srcId="{2FF4FF21-078E-4311-873F-6C14E13FA257}" destId="{035A0453-9BDC-45F4-B2E2-92A8125FF1FF}" srcOrd="0" destOrd="0" presId="urn:microsoft.com/office/officeart/2008/layout/LinedList"/>
    <dgm:cxn modelId="{5662C1CF-C775-4BF1-94A0-693A3C08FCA1}" type="presParOf" srcId="{2FF4FF21-078E-4311-873F-6C14E13FA257}" destId="{8B618C67-FEAE-4227-83B1-0EBB0230827C}" srcOrd="1" destOrd="0" presId="urn:microsoft.com/office/officeart/2008/layout/LinedList"/>
    <dgm:cxn modelId="{B71F170D-DA1A-4FE6-9CE7-11A93FF85E8B}" type="presParOf" srcId="{2FF4FF21-078E-4311-873F-6C14E13FA257}" destId="{ECEC03EC-D418-4AAE-A5EC-6E60E6E36BA8}" srcOrd="2" destOrd="0" presId="urn:microsoft.com/office/officeart/2008/layout/LinedList"/>
    <dgm:cxn modelId="{67F7ECA6-C126-4A5D-B6CD-8A9AF93F48E0}" type="presParOf" srcId="{9F8FC304-6BD9-4329-A530-7A446DEAD7D6}" destId="{9462638F-CEBF-4541-9B11-D23EF8822567}" srcOrd="8" destOrd="0" presId="urn:microsoft.com/office/officeart/2008/layout/LinedList"/>
    <dgm:cxn modelId="{5DF54D15-61CC-463A-B3C6-4134C5D0486B}" type="presParOf" srcId="{9F8FC304-6BD9-4329-A530-7A446DEAD7D6}" destId="{BA8CFAE8-CFAE-4E13-9CAD-11EE55939184}" srcOrd="9" destOrd="0" presId="urn:microsoft.com/office/officeart/2008/layout/Line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381CDE-8216-44E6-A3C2-F515848E4C29}">
      <dsp:nvSpPr>
        <dsp:cNvPr id="0" name=""/>
        <dsp:cNvSpPr/>
      </dsp:nvSpPr>
      <dsp:spPr>
        <a:xfrm>
          <a:off x="0" y="0"/>
          <a:ext cx="60960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D4D9E8-DCAC-4A3D-B87F-8882EA61AD07}">
      <dsp:nvSpPr>
        <dsp:cNvPr id="0" name=""/>
        <dsp:cNvSpPr/>
      </dsp:nvSpPr>
      <dsp:spPr>
        <a:xfrm>
          <a:off x="0" y="0"/>
          <a:ext cx="1219200" cy="4064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4770" tIns="64770" rIns="64770" bIns="64770" numCol="1" spcCol="1270" anchor="t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700" kern="1200" dirty="0" err="1"/>
            <a:t>Problemas</a:t>
          </a:r>
          <a:endParaRPr lang="es-MX" sz="1700" kern="1200" dirty="0"/>
        </a:p>
      </dsp:txBody>
      <dsp:txXfrm>
        <a:off x="0" y="0"/>
        <a:ext cx="1219200" cy="4064000"/>
      </dsp:txXfrm>
    </dsp:sp>
    <dsp:sp modelId="{8AF0566C-2CB0-4BC9-AA7B-61FBAE807B6A}">
      <dsp:nvSpPr>
        <dsp:cNvPr id="0" name=""/>
        <dsp:cNvSpPr/>
      </dsp:nvSpPr>
      <dsp:spPr>
        <a:xfrm>
          <a:off x="1310640" y="63500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 dirty="0"/>
            <a:t>A </a:t>
          </a:r>
          <a:r>
            <a:rPr lang="en-US" sz="3200" kern="1200" dirty="0" err="1"/>
            <a:t>tres</a:t>
          </a:r>
          <a:r>
            <a:rPr lang="en-US" sz="3200" kern="1200" dirty="0"/>
            <a:t> </a:t>
          </a:r>
          <a:r>
            <a:rPr lang="es-MX" sz="3200" kern="1200" dirty="0"/>
            <a:t>años del proyecto, no hay resultados claros.</a:t>
          </a:r>
        </a:p>
      </dsp:txBody>
      <dsp:txXfrm>
        <a:off x="1310640" y="63500"/>
        <a:ext cx="4785360" cy="1269999"/>
      </dsp:txXfrm>
    </dsp:sp>
    <dsp:sp modelId="{51932846-CAFC-41D8-908E-060A22039F5A}">
      <dsp:nvSpPr>
        <dsp:cNvPr id="0" name=""/>
        <dsp:cNvSpPr/>
      </dsp:nvSpPr>
      <dsp:spPr>
        <a:xfrm>
          <a:off x="1219199" y="1333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D0A614F-33D6-4268-A8A8-B403C6765A29}">
      <dsp:nvSpPr>
        <dsp:cNvPr id="0" name=""/>
        <dsp:cNvSpPr/>
      </dsp:nvSpPr>
      <dsp:spPr>
        <a:xfrm>
          <a:off x="1310640" y="13969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Los costos ascienden a más de 60 </a:t>
          </a:r>
          <a:r>
            <a:rPr lang="es-MX" sz="3200" kern="1200" dirty="0" err="1"/>
            <a:t>mdd</a:t>
          </a:r>
          <a:endParaRPr lang="es-MX" sz="3200" kern="1200" dirty="0"/>
        </a:p>
      </dsp:txBody>
      <dsp:txXfrm>
        <a:off x="1310640" y="1396999"/>
        <a:ext cx="4785360" cy="1269999"/>
      </dsp:txXfrm>
    </dsp:sp>
    <dsp:sp modelId="{60A0F715-0168-4F54-9781-77583B0A40E0}">
      <dsp:nvSpPr>
        <dsp:cNvPr id="0" name=""/>
        <dsp:cNvSpPr/>
      </dsp:nvSpPr>
      <dsp:spPr>
        <a:xfrm>
          <a:off x="1219199" y="26669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B618C67-FEAE-4227-83B1-0EBB0230827C}">
      <dsp:nvSpPr>
        <dsp:cNvPr id="0" name=""/>
        <dsp:cNvSpPr/>
      </dsp:nvSpPr>
      <dsp:spPr>
        <a:xfrm>
          <a:off x="1310640" y="2730499"/>
          <a:ext cx="4785360" cy="12699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1920" tIns="121920" rIns="121920" bIns="121920" numCol="1" spcCol="1270" anchor="t" anchorCtr="0">
          <a:noAutofit/>
        </a:bodyPr>
        <a:lstStyle/>
        <a:p>
          <a:pPr marL="0" lvl="0" indent="0" algn="l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3200" kern="1200" dirty="0"/>
            <a:t>Se esta perdiendo fe en </a:t>
          </a:r>
          <a:r>
            <a:rPr lang="es-MX" sz="3200" kern="1200" dirty="0" err="1"/>
            <a:t>big</a:t>
          </a:r>
          <a:r>
            <a:rPr lang="es-MX" sz="3200" kern="1200" dirty="0"/>
            <a:t> data.</a:t>
          </a:r>
        </a:p>
      </dsp:txBody>
      <dsp:txXfrm>
        <a:off x="1310640" y="2730499"/>
        <a:ext cx="4785360" cy="1269999"/>
      </dsp:txXfrm>
    </dsp:sp>
    <dsp:sp modelId="{9462638F-CEBF-4541-9B11-D23EF8822567}">
      <dsp:nvSpPr>
        <dsp:cNvPr id="0" name=""/>
        <dsp:cNvSpPr/>
      </dsp:nvSpPr>
      <dsp:spPr>
        <a:xfrm>
          <a:off x="1219199" y="4000499"/>
          <a:ext cx="4876800" cy="0"/>
        </a:xfrm>
        <a:prstGeom prst="lin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tint val="5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LinedList">
  <dgm:title val=""/>
  <dgm:desc val=""/>
  <dgm:catLst>
    <dgm:cat type="hierarchy" pri="8000"/>
    <dgm:cat type="list" pri="2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clrData>
  <dgm:layoutNode name="vert0">
    <dgm:varLst>
      <dgm:dir/>
      <dgm:animOne val="branch"/>
      <dgm:animLvl val="lvl"/>
    </dgm:varLst>
    <dgm:choose name="Name0">
      <dgm:if name="Name1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horz1" refType="w"/>
      <dgm:constr type="h" for="ch" forName="horz1" refType="h"/>
      <dgm:constr type="h" for="des" forName="vert1" refType="h"/>
      <dgm:constr type="h" for="des" forName="tx1" refType="h"/>
      <dgm:constr type="h" for="des" forName="horz2" refType="h"/>
      <dgm:constr type="h" for="des" forName="vert2" refType="h"/>
      <dgm:constr type="h" for="des" forName="horz3" refType="h"/>
      <dgm:constr type="h" for="des" forName="vert3" refType="h"/>
      <dgm:constr type="h" for="des" forName="horz4" refType="h"/>
      <dgm:constr type="h" for="des" ptType="node" refType="h"/>
      <dgm:constr type="primFontSz" for="des" forName="tx1" op="equ" val="65"/>
      <dgm:constr type="primFontSz" for="des" forName="tx2" op="equ" val="65"/>
      <dgm:constr type="primFontSz" for="des" forName="tx3" op="equ" val="65"/>
      <dgm:constr type="primFontSz" for="des" forName="tx4" op="equ" val="65"/>
      <dgm:constr type="w" for="des" forName="thickLine" refType="w"/>
      <dgm:constr type="h" for="des" forName="thickLine"/>
      <dgm:constr type="h" for="des" forName="thinLine1"/>
      <dgm:constr type="h" for="des" forName="thinLine2b"/>
      <dgm:constr type="h" for="des" forName="thinLine3"/>
      <dgm:constr type="h" for="des" forName="vertSpace2a" refType="h" fact="0.05"/>
      <dgm:constr type="h" for="des" forName="vertSpace2b" refType="h" refFor="des" refForName="vertSpace2a"/>
    </dgm:constrLst>
    <dgm:forEach name="Name3" axis="ch" ptType="node">
      <dgm:layoutNode name="thickLine" styleLbl="alignNode1">
        <dgm:alg type="sp"/>
        <dgm:shape xmlns:r="http://schemas.openxmlformats.org/officeDocument/2006/relationships" type="line" r:blip="">
          <dgm:adjLst/>
        </dgm:shape>
        <dgm:presOf/>
      </dgm:layoutNode>
      <dgm:layoutNode name="horz1">
        <dgm:choose name="Name4">
          <dgm:if name="Name5" func="var" arg="dir" op="equ" val="norm">
            <dgm:alg type="lin">
              <dgm:param type="linDir" val="fromL"/>
              <dgm:param type="nodeVertAlign" val="t"/>
            </dgm:alg>
          </dgm:if>
          <dgm:else name="Name6">
            <dgm:alg type="lin">
              <dgm:param type="linDir" val="fromR"/>
              <dgm:param type="nodeVertAlign" val="t"/>
            </dgm:alg>
          </dgm:else>
        </dgm:choose>
        <dgm:shape xmlns:r="http://schemas.openxmlformats.org/officeDocument/2006/relationships" r:blip="">
          <dgm:adjLst/>
        </dgm:shape>
        <dgm:presOf/>
        <dgm:choose name="Name7">
          <dgm:if name="Name8" axis="root des" func="maxDepth" op="equ" val="1">
            <dgm:constrLst>
              <dgm:constr type="w" for="ch" forName="tx1" refType="w"/>
            </dgm:constrLst>
          </dgm:if>
          <dgm:if name="Name9" axis="root des" func="maxDepth" op="equ" val="2">
            <dgm:constrLst>
              <dgm:constr type="w" for="ch" forName="tx1" refType="w" fact="0.2"/>
              <dgm:constr type="w" for="des" forName="tx2" refType="w" fact="0.785"/>
              <dgm:constr type="w" for="des" forName="horzSpace2" refType="w" fact="0.015"/>
              <dgm:constr type="w" for="des" forName="thinLine2b" refType="w" fact="0.8"/>
            </dgm:constrLst>
          </dgm:if>
          <dgm:if name="Name10" axis="root des" func="maxDepth" op="equ" val="3">
            <dgm:constrLst>
              <dgm:constr type="w" for="ch" forName="tx1" refType="w" fact="0.2"/>
              <dgm:constr type="w" for="des" forName="tx2" refType="w" fact="0.385"/>
              <dgm:constr type="w" for="des" forName="tx3" refType="w" fact="0.385"/>
              <dgm:constr type="w" for="des" forName="horzSpace2" refType="w" fact="0.015"/>
              <dgm:constr type="w" for="des" forName="horzSpace3" refType="w" fact="0.015"/>
              <dgm:constr type="w" for="des" forName="thinLine2b" refType="w" fact="0.8"/>
              <dgm:constr type="w" for="des" forName="thinLine3" refType="w" fact="0.385"/>
            </dgm:constrLst>
          </dgm:if>
          <dgm:if name="Name11" axis="root des" func="maxDepth" op="gte" val="4">
            <dgm:constrLst>
              <dgm:constr type="w" for="ch" forName="tx1" refType="w" fact="0.2"/>
              <dgm:constr type="w" for="des" forName="tx2" refType="w" fact="0.2516"/>
              <dgm:constr type="w" for="des" forName="tx3" refType="w" fact="0.2516"/>
              <dgm:constr type="w" for="des" forName="tx4" refType="w" fact="0.2516"/>
              <dgm:constr type="w" for="des" forName="horzSpace2" refType="w" fact="0.015"/>
              <dgm:constr type="w" for="des" forName="horzSpace3" refType="w" fact="0.015"/>
              <dgm:constr type="w" for="des" forName="horzSpace4" refType="w" fact="0.015"/>
              <dgm:constr type="w" for="des" forName="thinLine2b" refType="w" fact="0.8"/>
              <dgm:constr type="w" for="des" forName="thinLine3" refType="w" fact="0.5332"/>
            </dgm:constrLst>
          </dgm:if>
          <dgm:else name="Name12"/>
        </dgm:choose>
        <dgm:layoutNode name="tx1" styleLbl="revTx"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onstrLst>
            <dgm:constr type="tMarg" refType="primFontSz" fact="0.3"/>
            <dgm:constr type="bMarg" refType="primFontSz" fact="0.3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layoutNode name="vert1">
          <dgm:choose name="Name13">
            <dgm:if name="Name14" func="var" arg="dir" op="equ" val="norm">
              <dgm:alg type="lin">
                <dgm:param type="linDir" val="fromT"/>
                <dgm:param type="nodeHorzAlign" val="l"/>
              </dgm:alg>
            </dgm:if>
            <dgm:else name="Name15">
              <dgm:alg type="lin">
                <dgm:param type="linDir" val="fromT"/>
                <dgm:param type="nodeHorzAlign" val="r"/>
              </dgm:alg>
            </dgm:else>
          </dgm:choose>
          <dgm:shape xmlns:r="http://schemas.openxmlformats.org/officeDocument/2006/relationships" r:blip="">
            <dgm:adjLst/>
          </dgm:shape>
          <dgm:presOf/>
          <dgm:forEach name="Name16" axis="ch" ptType="node">
            <dgm:choose name="Name17">
              <dgm:if name="Name18" axis="self" ptType="node" func="pos" op="equ" val="1">
                <dgm:layoutNode name="vertSpace2a">
                  <dgm:alg type="sp"/>
                  <dgm:shape xmlns:r="http://schemas.openxmlformats.org/officeDocument/2006/relationships" r:blip="">
                    <dgm:adjLst/>
                  </dgm:shape>
                  <dgm:presOf/>
                </dgm:layoutNode>
              </dgm:if>
              <dgm:else name="Name19"/>
            </dgm:choose>
            <dgm:layoutNode name="horz2">
              <dgm:choose name="Name20">
                <dgm:if name="Name21" func="var" arg="dir" op="equ" val="norm">
                  <dgm:alg type="lin">
                    <dgm:param type="linDir" val="fromL"/>
                    <dgm:param type="nodeVertAlign" val="t"/>
                  </dgm:alg>
                </dgm:if>
                <dgm:else name="Name22">
                  <dgm:alg type="lin">
                    <dgm:param type="linDir" val="fromR"/>
                    <dgm:param type="nodeVertAlign" val="t"/>
                  </dgm:alg>
                </dgm:else>
              </dgm:choose>
              <dgm:shape xmlns:r="http://schemas.openxmlformats.org/officeDocument/2006/relationships" r:blip="">
                <dgm:adjLst/>
              </dgm:shape>
              <dgm:presOf/>
              <dgm:layoutNode name="horzSpace2">
                <dgm:alg type="sp"/>
                <dgm:shape xmlns:r="http://schemas.openxmlformats.org/officeDocument/2006/relationships" r:blip="">
                  <dgm:adjLst/>
                </dgm:shape>
                <dgm:presOf/>
              </dgm:layoutNode>
              <dgm:layoutNode name="tx2" styleLbl="revTx">
                <dgm:alg type="tx">
                  <dgm:param type="parTxLTRAlign" val="l"/>
                  <dgm:param type="parTxRTLAlign" val="r"/>
                  <dgm:param type="txAnchorVert" val="t"/>
                </dgm:alg>
                <dgm:shape xmlns:r="http://schemas.openxmlformats.org/officeDocument/2006/relationships" type="rect" r:blip="">
                  <dgm:adjLst/>
                </dgm:shape>
                <dgm:presOf axis="self"/>
                <dgm:constrLst>
                  <dgm:constr type="tMarg" refType="primFontSz" fact="0.3"/>
                  <dgm:constr type="bMarg" refType="primFontSz" fact="0.3"/>
                  <dgm:constr type="lMarg" refType="primFontSz" fact="0.3"/>
                  <dgm:constr type="rMarg" refType="primFontSz" fact="0.3"/>
                </dgm:constrLst>
                <dgm:ruleLst>
                  <dgm:rule type="primFontSz" val="5" fact="NaN" max="NaN"/>
                </dgm:ruleLst>
              </dgm:layoutNode>
              <dgm:layoutNode name="vert2">
                <dgm:choose name="Name23">
                  <dgm:if name="Name24" func="var" arg="dir" op="equ" val="norm">
                    <dgm:alg type="lin">
                      <dgm:param type="linDir" val="fromT"/>
                      <dgm:param type="nodeHorzAlign" val="l"/>
                    </dgm:alg>
                  </dgm:if>
                  <dgm:else name="Name25">
                    <dgm:alg type="lin">
                      <dgm:param type="linDir" val="fromT"/>
                      <dgm:param type="nodeHorzAlign" val="r"/>
                    </dgm:alg>
                  </dgm:else>
                </dgm:choose>
                <dgm:shape xmlns:r="http://schemas.openxmlformats.org/officeDocument/2006/relationships" r:blip="">
                  <dgm:adjLst/>
                </dgm:shape>
                <dgm:presOf/>
                <dgm:forEach name="Name26" axis="ch" ptType="node">
                  <dgm:layoutNode name="horz3">
                    <dgm:choose name="Name27">
                      <dgm:if name="Name28" func="var" arg="dir" op="equ" val="norm">
                        <dgm:alg type="lin">
                          <dgm:param type="linDir" val="fromL"/>
                          <dgm:param type="nodeVertAlign" val="t"/>
                        </dgm:alg>
                      </dgm:if>
                      <dgm:else name="Name29">
                        <dgm:alg type="lin">
                          <dgm:param type="linDir" val="fromR"/>
                          <dgm:param type="nodeVertAlign" val="t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layoutNode name="horzSpace3">
                      <dgm:alg type="sp"/>
                      <dgm:shape xmlns:r="http://schemas.openxmlformats.org/officeDocument/2006/relationships" r:blip="">
                        <dgm:adjLst/>
                      </dgm:shape>
                      <dgm:presOf/>
                    </dgm:layoutNode>
                    <dgm:layoutNode name="tx3" styleLbl="revTx">
                      <dgm:alg type="tx">
                        <dgm:param type="parTxLTRAlign" val="l"/>
                        <dgm:param type="parTxRTLAlign" val="r"/>
                        <dgm:param type="txAnchorVert" val="t"/>
                      </dgm:alg>
                      <dgm:shape xmlns:r="http://schemas.openxmlformats.org/officeDocument/2006/relationships" type="rect" r:blip="">
                        <dgm:adjLst/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vert3">
                      <dgm:choose name="Name30">
                        <dgm:if name="Name31" func="var" arg="dir" op="equ" val="norm">
                          <dgm:alg type="lin">
                            <dgm:param type="linDir" val="fromT"/>
                            <dgm:param type="nodeHorzAlign" val="l"/>
                          </dgm:alg>
                        </dgm:if>
                        <dgm:else name="Name32">
                          <dgm:alg type="lin">
                            <dgm:param type="linDir" val="fromT"/>
                            <dgm:param type="nodeHorzAlign" val="r"/>
                          </dgm:alg>
                        </dgm:else>
                      </dgm:choose>
                      <dgm:shape xmlns:r="http://schemas.openxmlformats.org/officeDocument/2006/relationships" r:blip="">
                        <dgm:adjLst/>
                      </dgm:shape>
                      <dgm:presOf/>
                      <dgm:forEach name="Name33" axis="ch" ptType="node">
                        <dgm:layoutNode name="horz4">
                          <dgm:choose name="Name34">
                            <dgm:if name="Name35" func="var" arg="dir" op="equ" val="norm">
                              <dgm:alg type="lin">
                                <dgm:param type="linDir" val="fromL"/>
                                <dgm:param type="nodeVertAlign" val="t"/>
                              </dgm:alg>
                            </dgm:if>
                            <dgm:else name="Name36">
                              <dgm:alg type="lin">
                                <dgm:param type="linDir" val="fromR"/>
                                <dgm:param type="nodeVertAlign" val="t"/>
                              </dgm:alg>
                            </dgm:else>
                          </dgm:choose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layoutNode name="horzSpace4">
                            <dgm:alg type="sp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</dgm:layoutNode>
                          <dgm:layoutNode name="tx4" styleLbl="revTx">
                            <dgm:varLst>
                              <dgm:bulletEnabled val="1"/>
                            </dgm:varLst>
                            <dgm:alg type="tx">
                              <dgm:param type="parTxLTRAlign" val="l"/>
                              <dgm:param type="parTxRTLAlign" val="r"/>
                              <dgm:param type="txAnchorVert" val="t"/>
                            </dgm:alg>
                            <dgm:shape xmlns:r="http://schemas.openxmlformats.org/officeDocument/2006/relationships" type="rect" r:blip="">
                              <dgm:adjLst/>
                            </dgm:shape>
                            <dgm:presOf axis="desOrSelf" ptType="node"/>
                            <dgm:constrLst>
                              <dgm:constr type="tMarg" refType="primFontSz" fact="0.3"/>
                              <dgm:constr type="bMarg" refType="primFontSz" fact="0.3"/>
                              <dgm:constr type="lMarg" refType="primFontSz" fact="0.3"/>
                              <dgm:constr type="rMarg" refType="primFontSz" fact="0.3"/>
                            </dgm:constrLst>
                            <dgm:ruleLst>
                              <dgm:rule type="primFontSz" val="5" fact="NaN" max="NaN"/>
                            </dgm:ruleLst>
                          </dgm:layoutNode>
                        </dgm:layoutNode>
                      </dgm:forEach>
                    </dgm:layoutNode>
                  </dgm:layoutNode>
                  <dgm:forEach name="Name37" axis="followSib" ptType="sibTrans" cnt="1">
                    <dgm:layoutNode name="thinLine3" styleLbl="callout">
                      <dgm:alg type="sp"/>
                      <dgm:shape xmlns:r="http://schemas.openxmlformats.org/officeDocument/2006/relationships" type="line" r:blip="">
                        <dgm:adjLst/>
                      </dgm:shape>
                      <dgm:presOf/>
                    </dgm:layoutNode>
                  </dgm:forEach>
                </dgm:forEach>
              </dgm:layoutNode>
            </dgm:layoutNode>
            <dgm:layoutNode name="thinLine2b" styleLbl="callout">
              <dgm:alg type="sp"/>
              <dgm:shape xmlns:r="http://schemas.openxmlformats.org/officeDocument/2006/relationships" type="line" r:blip="">
                <dgm:adjLst/>
              </dgm:shape>
              <dgm:presOf/>
            </dgm:layoutNode>
            <dgm:layoutNode name="vertSpace2b">
              <dgm:alg type="sp"/>
              <dgm:shape xmlns:r="http://schemas.openxmlformats.org/officeDocument/2006/relationships" r:blip="">
                <dgm:adjLst/>
              </dgm:shape>
              <dgm:presOf/>
            </dgm:layoutNode>
          </dgm:forEach>
        </dgm:layoutNode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1-01-26T01:51:02.075"/>
    </inkml:context>
    <inkml:brush xml:id="br0">
      <inkml:brushProperty name="width" value="0.05292" units="cm"/>
      <inkml:brushProperty name="height" value="0.05292" units="cm"/>
      <inkml:brushProperty name="color" value="#FF0000"/>
    </inkml:brush>
    <inkml:brush xml:id="br1">
      <inkml:brushProperty name="width" value="0.05292" units="cm"/>
      <inkml:brushProperty name="height" value="0.05292" units="cm"/>
      <inkml:brushProperty name="color" value="#0070C0"/>
    </inkml:brush>
    <inkml:brush xml:id="br2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11113 4686 0,'0'0'0,"0"0"0,0 0 0,0 0 16,-8-7-1,1-1-15,-8 0 16,-16-7-16,-14 0 16,0-1-16,-16 1 15,16 8 1,7-1-16,0 0 15,-7 1-15,-16-1 16,-7-7 0,0 7-16,0 1 15,0 7-15,0 0 16,-7-8-16,7 8 16,15 8-1,15-1-15,0 1 16,-7-1-16,-1 9 15,-14-1-15,7 8 16,-7 7 0,14-7-16,-7 15 15,15-7-15,1-1 16,-16 24-16,15-31 16,-7 0-1,-1 0-15,8 0 16,8-8-16,7 0 15,1 0 1,7 8-16,0 0 16,-1 0-16,1 0 15,0 7-15,0 9 16,8-1 0,-1-8-16,0 1 15,1 7-15,-1-8 16,8 1-1,0 15-15,0 0 16,0-1-16,8 1 16,-1-15-16,1-1 15,0 8 1,7 1-16,0 6 16,15 16-16,8 0 15,7-15-15,16 8 16,-8-9-1,7 1-15,16 8 16,14-1-16,-6-7 16,-24 0-1,16 0-15,14-1 16,9-14-16,-1-1 16,0-14-16,8-1 15,0-7 1,-23-8-16,23 0 15,7 0-15,-7-8 16,0-7 0,7-8-16,1-23 15,-39 23-15,16-7 16,22-32-16,-29 24 16,6 0-1,-14-8-15,-8-7 16,8-8-16,-24 7 15,-14 1-15,-15 15 16,-8 0 0,-7-8-16,-8 0 15,-8-15-15,-15-8 16,-14 8-16,-9 0 16,-7 8-1,-7-1-15,-1-14 16,-7-1-16,-7 0 15,-1 8 1,16 15-16,-16 1 16,-53-39-16,31 30 15,-23-7-15,-22 15 16,37 16 0,-61-1-16,-37 24 15,46 7-15</inkml:trace>
  <inkml:trace contextRef="#ctx0" brushRef="#br0" timeOffset="83566.41">11582 5129 0,'0'0'0,"0"0"0,0 0 0,22 0 16,-14 0-16,7 0 16,-7 0-16,7 0 15,0-8 1,0 1-16,0-1 16,0 0-16,-7 1 15,7-1 1,0 0-16,0 1 15,0-1-15,8 1 16,0-1 0,-1 0-16,1 1 15,0-1-15,-1 0 16,1 1-16,0-1 16,-1 0-16,1 8 15,0-7 1,-1-1-16,9 1 15,6-1-15,1 0 16,8 1 0,-9 7-16,9-8 15,-1 0-15,-7 1 16,0-1-16,-1 1 16,9 7-1,7-8-15,7 8 16,1-8-16,-16 1 15,-7-1 1,0 8-16,15-8 16,15 8-16,7 0 15,-22 0-15,-8 0 16,-7 8 0,0 0-16,0-1 15,0-7-15,15 8 16,-8 7-16,-7-7 15,0 7 1,-8 0-16,0-7 16,-7 7-16,-8-7 15,0-1 1,0 9-16,0-1 16,0-7-16,0-1 15,1 1-15,-1 7 16,0-7-1,0-1-15,-8 1 16,1 0-16,7-1 16,-7 9-1,-1-9-15,-7-7 16,0 0-16,0 0 16,0 0-16,0 0 15,0 0 1,8 8-16,-8-8 15,0 0-15,0 0 16,0 0 0,0 0-16,0 0 15,0 0-15,0 0 16,-8-8 0,1 1-16,-1-1 15,1 0-15,-1 1 16,8 7-16,-8-8 15,1 0 1,-1 1-16,8 7 16,0 0-16,-7-8 15,7 8 1,0 0-16,0 0 16,0 0-16,0 0 15,0 0-15,0 0 16,0 0-1,0 0-15,0 0 16,0 0-16,7 0 16,-7 0-1,0 0-15,0 0 16,8-7-16,-8 7 16,0 0-16,0 0 15,0 0-15,0 0 16,0 0-1,0 0-15,0 0 16,0 0-16,0 0 16,0 0-1</inkml:trace>
  <inkml:trace contextRef="#ctx0" brushRef="#br0" timeOffset="85275.57">14621 5167 0,'0'0'16,"0"0"-16,0 0 16,0 0-16,0 0 15,0 0-15,0 0 16,0 0-1,-8-15-15,1 7 16,-9-15-16,1 8 16,-7 0-1,-16-1-15,0-6 16,0 6-16,8 1 16,7 0-16,1 7 15,-9-7 1,-6 0-16,-1-1 15,0 1-15,0 0 16,-7 0 0,7 15-16,0-8 15,0 0-15,-7 1 16,0-1-16,-8 8 16,-8-8-1,1 8-15,15 0 16,7 0-16,-8 8 15,-22-8 1,-15 8-16,23-1 16,7 1-16,15 0 15,0-1-15,0 16 16,8-8 0,-30 8-16,14-15 15,1 7-15,0 8 16,7 8-1,15-9-15,0 1 16,8 8-16,0-8 16,8 7-16,-1 1 15,0-8 1,1 0-16,7-1 16,0 9-16,0 7 15,0 0 1,0 1-16,7 6 15,1-7-15,7 1 16,8-1-16,7 0 16,38 23-1,-23-15-15,-7-16 16,0 1-16,15 7 16,38 8-16,-1-16 15,-22-7 1,-7 0-16,22 0 15,8 0-15,0-8 16,-8-7-16,23-8 16,-1-8-1,-21-7-15,-32 7 16,39-7 0,15-8-16,-30 0 15,-16 0-15,-7 0 16,7-7-16,-7 7 15,-7 0 1,-8 0-16,-1 8 16,-6 0-16,-9-1 15,1-6 1,-8-1-16,0 0 16,-7 0-16,-1 0 15,-7-23-15,-7 16 16,-8-1-1,-8-7-15,0 7 16,-15-22-16,1 0 16,-1 22-16,-15-22 15,-23-24 1,-14 24-16,-1 7 16,38 16-16,-23 7 15,-37 0 1,0 15-16,113 8 15</inkml:trace>
  <inkml:trace contextRef="#ctx0" brushRef="#br0" timeOffset="87423.19">11929 4961 0,'0'0'0,"8"0"16,7 0-16,8 0 16,-1 0-16,1 0 15,7 0 1,1 0-16,22-8 15,15 1-15,7-1 16,1 0 0,7 1-16,8-1 15,-1 8-15,-14 0 16,-23-7-16,-8 7 16,1-8-1,-1 8-15,0-8 16,1 1-16,-24-1 15,-7 8 1,-7 0-16,-8 0 16,0 0-16,0 0 15,-8-8-15,-7 1 16,-7 7-16,-1 0 16,0 0-1,-7-8-15,0 8 16,0 0-1,-1 0-15,9 8 16,7-8-16,7 7 16,8-7-16,0 0 15,0 0 1,0 8-16,8 0 16,-1-1-16,1 1 15,-1 0 1,1-1-16,-8 1 15,0 7-15,0 8 16,0-23-16</inkml:trace>
  <inkml:trace contextRef="#ctx0" brushRef="#br0" timeOffset="88212.77">13147 5808 0,'0'0'0,"0"0"16,0 0-16,-16 0 16,-6 0-16,-16 0 15,0 0 1,0-8-16,8 8 16,-8 0-16,-22-7 15,-16-1-15,-22 1 16,22 7-1,-7 0-15,-15-8 16,7 0-16,23 16 16,15-8-1,-22-8-15,-9 8 16,9 0-16,14 0 16,8 0-16,8 0 15,7 0 1,8 0-16,7 0 15,8 0-15,8 0 16,7 0 0,0 0-16,0 0 15,0 0-15,15-7 16,8-1-16,14 0 16,9-7-1,-9 8-15,1-1 16,-7 8-16,-9 0 15,-7 0 1,0 0-16,-7 0 16,-8 0-16,-8 8 15,-29 22-15,37-30 16</inkml:trace>
  <inkml:trace contextRef="#ctx0" brushRef="#br0" timeOffset="123411.62">12844 5526 0,'0'0'0,"0"0"15,0 0-15,-7 7 16,-16 1-16,-7 0 15,-16-1 1,1 1-16,7 7 16,0-7-1,1-1-15,-9 9 16,1-1-16,-8-7 16,-8-1-16,1 1 15,15-1-15,-8-7 16,-15 0-1,-8 0-15,8 0 16,0 0-16,7 0 16,-7 0-16,-7 0 15,7-7 1,0-1-16,22 8 16,9 0-16,-9-7 15,-7-9 1,-7 9-16,-1-16 15,8 8-15,16 7 16,6-7 0,1 7-16,0-7 15,7-1-15,1 1 16,6 0-16,1 7 16,0 1-1,0-9-15,8 9 16,-9-1-16,9 1 15,-8-1-15,7 0 16,-7 1 0,7-1-16,1 0 15,-1 1-15,1-1 16,-1 0-16,1 1 16,7 7-1,-8 0-15,8 0 16,0 0-16,0 0 15,-7 0 1,7 0-16,-8 0 16,8 0-16,-8-8 15,8 8-15,0 0 16,0 0 0,0 0-16,0 0 15,0 0-15,0 0 16,0 0-1,0 0-15,0 0 16,0 0-16,0-7 16,0-1-16,8-7 15,15-1 1,7-7-16,8-7 16,7-8-16,8 0 15,15 7-15,15-22 16,-15 15-1,-22 15-15,37-8 16,0 8-16,15-7 16,0-1-16,8 16 15,15-8 1,-38 15-16,1 8 16,21-15-1,9 15-15,-23 8 16,7 7-16,-7-7 15,-8-1-15,-30 1 16,-8 0-16,-7 7 16,0 0-1,-1 0-15,-6 1 16,22-1-16,-16 8 16,-6-8-1,-9 0-15,1 1 16,-8-9-16,0 1 15,-7-8 1,-1 0-16,1 0 16,-8 0-16,7 7 15,-7-7-15,8 8 16,-8-8 0,0 0-16,0 0 15,0 0-15,0 0 16,0 0-1,0 0-15,0 0 16,0 0-16,0 0 16,0 0-16,0 0 15,8-8 1,-8 8-16,0 0 16,0 0-16,0 0 15,0 0-15,0 0 16,0 0-1,0-7-15,0 7 16,0 0-16,0 0 16,0 0-16,0 0 15,0 0 1,0 0-16,0 0 16,0 0-1,0 0-15,0 0 16,0 0-16,0 0 15,0 0-15,0 0 16,0 0 0,0 0-16,0 0 15,0 0-15,0 0 16,0 0-16,0 7 16,0 9-1,0-16-15,0 7 16,-8 9-16,0-1 15,-14 8 1,-1 0-16,0 0 16,1-1-16,-1-6 15,0-1-15,1 0 16,-1 0 0,8-7-16,0 0 15,0 7-15,-1-7 16,-6-1-1,-16 16-15,0-8 16,-7 1-16,-8-9 16,-8 1-16,1 15 15,-16-8 1,-22 8-16,15-15 16,15-1-16,-23 9 15,-22 14 1,22-22-16,8-8 15,0 7-15,-8 1 16,15 0-16,16-8 16,15 0-16,7 0 15,-8-8 1,9 8-16,6 0 16,1-8-16,7 1 15,1 7 1,-1-8-16,8 8 15,0-8-15,0 1 16,7 7-16,1 0 16,-1 0-1,1 0-15,7 0 16,-8 0-16,8 0 16,0 0-16,-8 0 15,8 0 1,0 0-16,-7 0 15,-1-8-15,1 1 16,-1-1 0,8 8-16,0 0 15,-7-8-15,7 8 16,0-7 0,0 7-16,0-8 15,0 0-15,7-7 16,1 0-16,7 0 15,15-24-15,8 9 16,7-1 0,-7 1-16,0 7 15,22-15-15,16 15 16,0-8 0,-8 8-16,0 1 15,15-1-15,15 7 16,-7-6-16,-31 22 15,16 7 1,15 1-16,7-8 16,-15 7-16,0 1 15,31 23 1,-31-9-16,-30-14 16,-8 0-16,-7-1 15,0 1-15,-8-8 16,0 8-1,-7-1-15,-8 1 16,0-8-16,0 8 16,-7-8-1,-1 0-15,1 7 16,7 1-16,0-1 16,-7-7-16,-1 0 15,-7 0 1,0 0-16,0 0 15,0 0-15,0 0 16,0 0 0,0 0-16,0 0 15,8 0-15,-1 0 16,1 0-16,-1 8 16,-7-8-1,8 0-15,-1 0 16,1 8-16,0-1 15,-1 1 1,-7-8-16,8 8 16,-8-8-16,7 7 15,1 1-15,-1-1 16,-7-7 0,0 0-16,0 8 15,0 0-15,0-1 16,0 1-16,-22 15 15,-16 7 1,-7-7-16,-8 16 16,15-9-16,-8-7 15,-14 0 1,-8 0-16,0-8 16,7 0-16,1-7 15,-16 0 1,-29 7-16,14-8 15,15-7-15,-67 8 16,14-23-16,23 22 16,16-7-1,14 0-15,0 0 16,23-7-16,23 14 16,0-7-16,7 0 15,1 8 1,-1-8-16,0 0 15,1 0-15,6 0 16,1 0-16,0 0 16,8 0-1,-1 0-15,0 0 16,8 0-16,0 0 16,0 0-1,0 0-15,0 0 16,0 0-16,-7 0 15,7 0-15,-8 0 16,1 0 0,-1 0-16,1-8 15,-8 1-15,-1-1 16,9 1-16,-1-1 16,1 0-1,-1 1-15,1-1 16,7 0-16,0-7 15,7 0-15,8 0 16,16-24 0,-1 9-16,8-1 15,15-7-15,15 0 16,0 0 0,0 7-16,-23 8 15,0 1-15,-7-1 16,-8 7-1,8 9-15,-38 7 16</inkml:trace>
  <inkml:trace contextRef="#ctx0" brushRef="#br0" timeOffset="141473.34">17350 3854 0,'0'0'16,"0"0"-16,7 8 16,8 7-16,16 23 15,-9 16 1,1-8-16,0 22 15,7 24-15,0 30 16,8-8 0,-8 24-16,8 37 15,-8-60-15,1 114 16,-16-92-16,0-38 16,0 69-1,-15-53-15,0 53 16,0-39-16,-8-22 15,-7 46-15,8-46 16,-1-39 0,1 1-16,14-8 15,1-38-15,-1-8 16,-7-15 0</inkml:trace>
  <inkml:trace contextRef="#ctx0" brushRef="#br0" timeOffset="142404.17">17229 3686 0,'0'0'0,"7"-7"16,9 7 0,29-8-16,8 8 15,15 0-15,15-8 16,38 1-16,0-16 15,-23 23 1,68 8-16,-7-8 16,45-8-16,-83-15 15,91 31-15,-23-24 16,38-14 0,-84 15-16,84-1 15,-38 1-15,23-8 16,-68 16-1,90-1-15,-68 8 16,8 0-16,-53-8 16,45 16-16,-22-16 15,-8 8 1,-23 0-16,-29 0 16,-39 0-1,-7 8-15,0 0 16,-1-1-16,-6 1 15,-1 7-15,0 0 16,0 16-16,1 15 16,-9 7-1,1 8-15,0 23 16,-8 53-16,-8-14 16,8 37-1,-15-7-15,0-8 16,-7 53-16,7-53 15,7 38 1,-7-68-16,8 22 16,-8 8-16,0-53 15,-8-1-15,1 39 16,-1-46 0,-7 0-16,0 0 15,0 7-15,0-22 16,-8-8-1,23-61-15</inkml:trace>
  <inkml:trace contextRef="#ctx0" brushRef="#br0" timeOffset="143094.1">17682 6457 0,'0'0'0,"8"0"16,30 0-1,7 7-15,16 1 16,52 0-16,16-8 15,7 7 1,45-22-16,-52 7 16,82-14-16,39-1 15,-16-8 1,31 1-16,-23 14 16,-16-7-16,84 8 15,-106 0-15,1 7 16,67 16-1,-83 0-15,45-1 16,-113-7-16,68-15 16,-83 0-1,0-1-15,-31-6 16,-75 22-16</inkml:trace>
  <inkml:trace contextRef="#ctx0" brushRef="#br0" timeOffset="144008.28">17690 4411 0,'0'0'0,"0"0"15,0 0-15,0 0 16,0 0-1,0 0-15,0 0 16,0 0-16,0 0 16,0 0-16,0 0 15,15 8 1,23 0-16,7-8 16,23 0-16,61 0 15,-16 0 1,23 7-16,61-30 15,-91 23-15,143-7 16,-90-1-16,75-22 16,-75 14-1,75 1-15,-22-8 16,-46 0-16,61 0 16,-30 8-1,-8 0-15,-61 0 16,39 7-16,-24 8 15,-14 0 1,-23 0-16,-16 0 16,-37 0-16,0 0 15,-8 8-15,1-1 16,-8-7-16,-16 0 16,-7 8-1,-15-8-15,0 0 16</inkml:trace>
  <inkml:trace contextRef="#ctx0" brushRef="#br0" timeOffset="144574.29">18325 3747 0,'0'0'15,"0"0"-15,0 0 16,8 8 0,7 0-16,0 7 15,0 15-15,0 54 16,-7 31-16,-8-8 15,-16 30 1,9 1-16,-8 14 16,0 24-16,7-31 15,1 99-15,7-130 16,7 131 0,1-116-16,7 32 15,0-32-15,0-22 16,8 38-16,-8-45 15,0-17 1,0 17-16,0-24 16,-7-30-16,-8-46 15</inkml:trace>
  <inkml:trace contextRef="#ctx0" brushRef="#br0" timeOffset="145134.4">19278 3572 0,'0'0'0,"0"0"15,0 0-15,0 0 16,0 0-1,0 0-15,-8 8 16,0 14-16,-7 47 16,0 0-1,0 53-15,0 38 16,-8-15-16,-7 54 16,7-31-16,8 15 15,0 15-15,8-38 16,7-22-1,-8 53-15,8-77 16,0 8-16,0 8 16,8-38-1,-1 7-15,1 31 16,-1-39-16,8-22 16,8 7-1,7 16-15,-30-92 16</inkml:trace>
  <inkml:trace contextRef="#ctx0" brushRef="#br0" timeOffset="145679.96">20094 3358 0,'0'0'0,"0"0"16,0 0-1,0 8-15,0 15 16,0 7-16,-8 24 16,8 53-1,0-1-15,-7 32 16,7 37-16,0-60 15,-8 114 1,16-69-16,-1 46 16,1-23-16,0 0 15,-1-53 1,1 46-16,-8-47 16,7-29-16,1 60 15,-8-53-15,-8 15 16,1 23-1,7-53-15,0 14 16,0 16-16,0-122 16</inkml:trace>
  <inkml:trace contextRef="#ctx0" brushRef="#br0" timeOffset="146191.22">20827 3419 0,'0'0'15,"0"0"-15,0 8 16,8 38-16,-1 61 15,1-1 1,0 24-16,7 61 16,-8-46-16,8 53 15,0-60 1,23 75-16,-8-60 16,23 61-16,-22-62 15,14 55-15,-22-70 16,7 61-1,-15-45-15,0 53 16,-7-8-16,-8-30 16,0-7-1</inkml:trace>
  <inkml:trace contextRef="#ctx0" brushRef="#br0" timeOffset="148444.42">19580 1969 0,'0'0'0,"0"0"15,0 0-15,0 0 16,0 0-16,0 0 16,0 0-1,0 0-15,0 0 16,-8 0-16,-14 0 16,-24 0-16,9 0 15,-1 8 1,0-1-16,-7 1 15,-1 7-15,1-7 16,7 7 0,0 8-16,0 8 15,8-1-15,8 1 16,6 7 0,1-15-16,8 7 15,-1-14-15,1 6 16,7 1-16,0-7 15,7 6 1,8 9-16,8-8 16,7 0-16,8 0 15,7 0-15,-14-16 16,-1 8 0,-7 1-16,-1-9 15,8 1-15,1 0 16,-9-1-1,-7 1-15,1 0 16,-9 7-16,1 0 16,-8 0-16,0-7 15,-8 7 1,1 0-16,-1-7 16,0 0-1,-7 7-15,0 0 16,-7-7-16,-1 0 15,-7-1-15,-1-7 16,9 0 0,7-7-16,15 7 15</inkml:trace>
  <inkml:trace contextRef="#ctx0" brushRef="#br0" timeOffset="149249.2">20109 2343 0,'0'0'0,"0"0"15,0 0-15,0 0 16,0 0-16,0 0 16,0 0-1,0 0-15,0 0 16,0 0-16,0 0 15,-15-15-15,-8 0 16,1 7 0,-9 0-16,1 8 15,-8 0-15,8 16 16,7 6 0,1 1-16,-1 16 15,8 6-15,7-22 16,8-8-16,0 1 15,0-9 1,0 1-16,0 0 16,0-1-16,0-7 15,0 0-15,0 0 16,0 0 0,8 8-16,-8-8 15,0 0-15,8 8 16,-1-1-1,-7-7-15,8 8 16,-8-8-16,0 0 16,0 0-16,0 0 15,7 0 1,1 7-16,-8-7 16,0 0-1,0 0-15,0 0 16,0 0-16,0 0 15,7 0-15,1 0 16,-1 0-16,1 0 16,0 0-1,-1 0-15,1 0 16,-1 0-16,1 0 16,-8 0-1,0 0-15</inkml:trace>
  <inkml:trace contextRef="#ctx0" brushRef="#br0" timeOffset="149860.82">20502 2282 0,'0'0'15,"0"0"-15,0 0 16,0 0-16,0 0 15,0 0-15,0 0 16,0 0 0,0 0-16,-15 0 15,-8 0-15,1 0 16,-8 8 0,7-1-16,0 1 15,8 7-15,7 0 16,8 1-16,0-9 15,16 9 1,-9-9-16,8 1 16,8 0-16,0-8 15,7 0 1,-7 0-16,-1-8 16,-7 8-16,0 0 15,-7 0-15,0 0 16,-1 0-1,1 8-15,7 7 16,8 15-16,7 16 16,0-8-1,-15-15-15,0-8 16,-7-15-16,-1 0 16,-7 0-1</inkml:trace>
  <inkml:trace contextRef="#ctx0" brushRef="#br0" timeOffset="150277.91">20873 2496 0,'0'0'0,"0"0"15,0 0 1,0 0-16,0 0 15,7-8-15,1 0 16,-1 8 0,1-7-16,-1-1 15,1 1-15,7-1 16,0 0-16,0 1 16,0-1-1,-7 8-15,0 0 16,7 8-16,0-1 15,-8 1 1,1 0-16,7 7 16,-7-15-16,-1 0 15,8 0-15,-7 0 16,-1-8 0,1 8-16,0 0 15,-1 0-15,8 8 16,0 7-1,-15-15-15</inkml:trace>
  <inkml:trace contextRef="#ctx0" brushRef="#br0" timeOffset="153324.99">17267 3053 0,'0'0'15,"0"0"-15,0 0 16,0 0-16,0 0 16,0 8-16,7 7 15,1-8 1,7 9-16,0 7 15,15 22-15,8 9 16,0-1 0,-8-7-16,0-15 15,1 7-15,-9-15 16,-7-1 0,0-6-16,-7-9 15,0 1-15,-8-8 16,0 8-16,0-8 15,-8 7 1,8-7-16,-8 0 16,-7 0-16,0-7 15,-7-16-15,-1 0 16,0-8 0,8 8-16,8 16 15,-1-1-15,8 8 16,0 8-1,0 15-15,15 15 16,0 15-16,0-22 16,0-16-16,-15-15 15</inkml:trace>
  <inkml:trace contextRef="#ctx0" brushRef="#br0" timeOffset="154034.7">18378 2786 0,'0'0'0,"0"0"16,0 0-16,0 7 15,15 47-15,15 37 16,1-7-1,14 31-15,0-16 16,-22-38-16,-8-23 16,0-15-16,-7-8 15,-1-7 1,1 0-16,-1-1 16,-7 1-16,0-8 15,0 0 1,0 8-16,0-8 15,-7 7-15,-8-7 16,-8 0-16,0-7 16,1-1-1,-1 0-15,8 1 16,7-1-16,8 8 16,0 8-1,0 15-15,15 22 16,1 1-16,-1-15 15,-15-31-15</inkml:trace>
  <inkml:trace contextRef="#ctx0" brushRef="#br0" timeOffset="154699.76">19368 2816 0,'0'0'0,"0"0"16,0 0-16,0 8 15,8 15-15,7 15 16,8 38 0,-1-22-16,24 14 15,-1 9-15,-15-31 16,0-8-16,-7-23 16,-8 0-1,0 0-15,-7-7 16,0 0-16,-1-1 15,-7-7 1,0 0-16,0 0 16,0 0-16,0-7 15,0-1-15,-7 0 16,-1 1 0,8 7-16,-8-8 15,8 8-15,0 0 16,0 0-1,0 0-15,8 8 16,7 22-16,0-7 16,0-15-16,-15-8 15</inkml:trace>
  <inkml:trace contextRef="#ctx0" brushRef="#br0" timeOffset="155321.42">20117 2801 0,'0'0'0,"0"0"15,0 0-15,7 31 16,8 14-1,0 16-15,8 46 16,7-15 0,-7-16-16,-8-30 15,0-16-15,-7-7 16,-1-7-16,1-9 16,0 1-16,-8-8 15,0 8 1,0-8-16,0 0 15,0 0-15,0 0 16,0 0 0,0 0-16,0 0 15,-8-8-15,0-7 16,8 15 0,-7-8-16,7 8 15,0 0-15,0 0 16,0 0-16,0 8 15,0-1 1,7 9-16,1-9 16,-8-7-16,0 0 15</inkml:trace>
  <inkml:trace contextRef="#ctx0" brushRef="#br0" timeOffset="155880.2">20812 2824 0,'0'0'16,"0"0"-16,0 0 15,0 0-15,0 0 16,0 0 0,0 8-16,8 37 15,7 32-15,0-16 16,0 7-16,0-14 15,-7-24 1,-1 1-16,1-16 16,-8-7-16,7 7 15,-7 0 1,0 1-16,0-1 16,0-15-16,-7 15 15,7-7 1,-8-1-16,8-7 15,0 0-15,-7-7 16,-1-1-16,8 0 16,0 1-1,0 7-15,0 0 16,0 0-16,15 30 16,8 24-1,7-8-15,-30-46 16</inkml:trace>
  <inkml:trace contextRef="#ctx0" brushRef="#br0" timeOffset="-171744.29">13267 4663 0,'0'0'0,"0"0"0,0 0 16,-22-7-16,-8-9 15,-38-7-15,-1 16 16,1-8-16,23 7 16,-15 0-1,-8 8-15,-23-15 16,15 15-16,1-8 16,-16 8-16,0 0 15,1 0 1,29 0-16,-30 0 15,-22 16-15,0-1 16,7 15-16,23-14 16,7-1-1,0 23-15,16-7 16,14 14-16,-14 1 16,0-8-1,-9 1-15,1-1 16,16-15-16,-1 7 15,0 1-15,-8 7 16,16-15 0,15-8-16,-1 8 15,16-15-15,0 7 16,8-8-16,7-7 16,0 0-1,0 0-15,0 0 16,0 0-16,15-7 15,7-8 1,16-8-16,0-8 16,0 1-16,15-1 15,7 1-15,8-1 16,-15 8 0,-8 0-16,-7 0 15,15 0-15,15 8 16,23 0-1,-8 7-15,-7 1 16,22-1-16,8 8 16,-23 8-16,-15 7 15,30 0 1,8 0-16,0-7 16,0-8-16,15 0 15,-31 8-15,-14-8 16,7 0-1,46 15-15,-54-7 16,-14-1-16,-1 9 16,39-1-16,-24 0 15,-7 0 1,-30-7-16,0 0 16,0 7-1,-1-8-15,1 1 16,-8 7-16,1-7 15,-9 0-15,1-1 16,-8-7 0,-7 0-16,-1 0 15,-7 0-15,0 0 16,0 0-16,0 0 16,0 0-1,0 0-15,0 0 16,0 0-16,-7-15 15,-1 7 1,-7-7-16,-8 0 16,-14-16-16,-16 1 15,-61-1-15,24 8 16,14 8 0,-68 7-16,8 8 15,-23 8-15</inkml:trace>
  <inkml:trace contextRef="#ctx0" brushRef="#br0" timeOffset="-138011.73">15105 5549 0,'0'0'16,"0"0"-16,0 0 15,0 0 1,0 0-16,0 0 16,0 0-16,0 0 15,0 0-15,0 0 16,0 0-1,0 0-15,0 0 16,0 15-16,0 8 16,7 0-1,1 0-15,7 7 16,0 16-16,0-16 16,0 9-16,0-1 15,-7 0 1,-1-15-16,1 0 15,-1 0-15,1-8 16,0 0-16,-1 8 16,1-8-1,14 23-15,-6 1 16,6 6-16,-7-6 16,0 6-1,1-6-15,-1-1 16,0-8-16,-8-7 15,1-8 1,-1 1-16,9 14 16,-9-7-16,1 8 15,-1 7-15,8-8 16,8 8 0,0-7-16,-1-1 15,-6-7-15,-1 0 16,0-7-16,-8-1 15,1 0 1,-1-7-16,1-1 16,0 1-16,-1 0 15,-7-8 1,8 7-16,-8-7 16,0 8-16,0-8 15,0 0 1,0 0-16,0 8 15,0-8-15,0 0 16,0 0-16,0 0 16,0 0-1,0 0-15,0 0 16,0 0-16,0 0 16,0 0-1,0 0-15,0 0 16,0 0-16,0 0 15,0 0-15,0 0 16,-8-8 0,1 0-16,-9 1 15,1-1-15,0 0 16,0 1 0,8-1-16,-9 0 15,9 1-15,-1-1 16,1 1-16,-1 7 15,8 0 1,0 0-16,-7-8 16,7 8-16,-8-8 15,8 8-15,0 0 16,0 0 0,0 0-16,0 0 15,0 0-15,8 8 16,-1-8-1,1 8-15,7-1 16,-8-7-16,9 8 16,-1-1-16,0 1 15,-8-8 1,1 8-16,7-8 16,0 0-16,0 0 15,0-8 1,1 0-16,-1-7 15,0 0-15,0-8 16,0-8-16,-7 1 16,-1 15-1,1-16-15,-1 16 16,1 0-16,-1-8 16,1 7-1,-1 9-15,1-1 16,-8 1-16,0 7 15,0 0-15,0 0 16,0 0 0,0 0-16,0 0 15,-8-8 1,8 8-16,-15 0 16,-7 0-16,-1 8 15,0-1-15,1 1 16,7-8-16,-1 7 15,9-7 1,-1 0-16,8 0 16,0 0-16,0 0 15,0 0 1,0 0-16,0 0 16,0 0-16</inkml:trace>
  <inkml:trace contextRef="#ctx0" brushRef="#br0" timeOffset="-98606.6">18280 7709 0,'0'0'0,"0"0"0,0 0 16,0 0-16,0 7 15,0 8-15,0 8 16,0 8-16,0 22 16,-8 1-1,8 14-15,0 1 16,0-15-16,0-16 16,0-8-16,0 1 15,8-8 1,-8-23-16</inkml:trace>
  <inkml:trace contextRef="#ctx0" brushRef="#br0" timeOffset="-96670">20396 7731 0,'0'0'15,"0"0"-15,0 0 16,0 0-16,0 0 15,8 0-15,7-7 16,0-1 0,8 8-16,7 0 15,8-7-15,7-1 16,-7 16 0,-8-1-16,1 1 15,-9 7-15,-7-7 16,-7 7-16,-1 0 15,-7 8 1,0-8-16,0-7 16,-7 7-16,7-7 15,0 0-15,0-8 16,7 7 0,1 1-16,0-1 15,7 1 1,0 0-16,0 7 15,0-7-15,0 7 16,-7 0-16,-1 0 16,-7 1-1,0 14-15,0-7 16,-7 0-16,-1-8 16,1 1-16,-1-9 15,-15 8 1,1-7-16,-9 7 15,1-7-15,-8 0 16,1-1 0,-1-7-16,15 0 15,23 0-15</inkml:trace>
  <inkml:trace contextRef="#ctx0" brushRef="#br0" timeOffset="-96193.71">21145 7693 0,'0'0'16,"0"0"-16,0 0 16,0 0-1,0 0-15,0 0 16,0 0-16,7 16 16,1 6-1,-1 24-15,1 38 16,-8 15-16,0 8 15,0 0 1,-8-23-16,8-84 16</inkml:trace>
  <inkml:trace contextRef="#ctx0" brushRef="#br0" timeOffset="-94416.9">21818 7670 0,'0'0'16,"0"0"-1,0 0-15,0 0 16,0 0-16,0 0 16,0 0-16,0 0 15,0 0 1,0 0-16,0 0 16,0 0-16,0 0 15,0 0-15,0 0 16,0 0-1,0 0-15,0 0 16,0 0-16,0 0 16,0 0-16,0 16 15,0-9 1,0 1-16,0 7 16,7 0-16,1 8 15,-8-7 1,7 6-16,1 9 15,-1 0-15,1 7 16,0-8 0,-1 8-16,-7-7 15,0-31-15</inkml:trace>
  <inkml:trace contextRef="#ctx0" brushRef="#br0" timeOffset="-91736.61">20835 8609 0,'0'0'16,"0"0"-16,0 0 16,0 0-1,0 0-15,0 0 16,0 0-16,0 0 16,0 0-16,0 0 15,0 8 1,7 7-16,9 16 15,-1-1-15,7-7 16,9 15 0,6-7-16,1-1 15,0-7-15,0-8 16,7 1 0,8-9-16,15 1 15,0 0-15,-7-8 16,-24-8-16,-6 0 15,6-7 1,9 0-16,7-8 16,0 0-16,0-8 15,-8 1 1,0-8-16,1 0 16,-9 7-16,1 1 15,-8-1-15,-7 0 16,-8 16-1,0-8-15,-7 16 16,0-1-16,-8 8 16,0 0-1,0 0-15,0 0 16,0 0-16,0 0 16,0 0-16,0 0 15,0 0 1,0 0-16,0 0 15,0 0-15,0 0 16,0 0 0,0 0-16,0 0 15,7 0-15,8 0 16,0 8-16,-7-8 16,-1 0-1,-7 0-15,0 0 16,0 0-16,-7 7 15,-8 9-15,-8-1 16,0 0 0,8-7-16,0 7 15,8-7-15,-1-1 16,8-7 0,0 0-16,-8 8 15,1 0-15,7-8 16</inkml:trace>
  <inkml:trace contextRef="#ctx0" brushRef="#br0" timeOffset="-91224.51">20903 8632 0,'0'0'0,"0"0"15,0 0-15,-8 15 16,1 8 0,7 0-16,0 0 15,0-23-15,0 0 16,0 0-16,7 0 15,8-8 1,1-7-16,-1 0 16,-8 7-16,1 1 15,-8 7 1,0-8-16,0 8 16,0 0-16,-8 8 15,-7 14-15,8 9 16,7-31-1</inkml:trace>
  <inkml:trace contextRef="#ctx0" brushRef="#br0" timeOffset="-89714.08">20759 7335 0,'0'0'16,"0"7"-16,0-7 16,0 0-1,0 0-15,0 0 16,0 0-16,0 0 15,0 0-15,8 0 16,7-7 0,8-9-16,7 1 15,15 0-15,16 7 16,-1-7 0,-7 7-16,15 1 15,15 7-15,8 7 16,-23-7-16,-23 0 15,-7 15 1,0-7-16,7 7 16,-7-7-16,-8 0 15,-7-1 1,-8-7-16,0 0 16,-7 0-16,-1 0 15,-7 0-15,0 0 16,0 0-1,-7 0-15,-8 8 16,0-8-16,-8 8 16,0-8-1,1 7-15,-9-7 16,9 0-16,-1 0 16,8 0-16,0 0 15,15 0 1,0 0-16,0 0 15,0 0-15</inkml:trace>
  <inkml:trace contextRef="#ctx0" brushRef="#br0" timeOffset="-63052.2">9518 4465 0,'0'0'16,"0"0"-16,0 0 15,0 0 1,0 0-16,0 0 15,0 0-15,0 0 16,0 0-16,0 0 16,7-8-1,8 1-15,16-9 16,29 9-16,31-24 16,-8 8-1,-22 0-15,22 0 16,30-7-16,-7 7 15,15-7-15,23 7 16,-31 0 0,15-8-16,39-15 15,-39 16-15,61-8 16,-75-8-16,14 23 16,46 8-1,-23 7-15,31 16 16,-76-8-16,52 15 15,-14-15 1,-8 38-16,30 0 16,-60-15-16,23 0 15,37 8-15,-60-8 16,45-1 0,-22 1-16,-24 0 15,39 23-15,-15-8 16,-39 8-16,24 7 15,-16 1 1,-22-8-16,-16-8 16,23 15-16,0 16 15,8 15 1,-15-23-16,-1-8 16,8 1-16,1-1 15,6 46-15,-44-53 16,7 15-1,22 0-15,1 0 16,-1 8-16,-7 15 16,-22-15-1,-1-1-15,-15 1 16,1 0-16,6 30 16,-6-30-16,-1-1 15,0 1 1,8 15-16,-8-15 15,-7-16-15,0-15 16,-8-7 0,0-8-16,-8-8 15,1 0-15,-1 1 16,-7-9 0,0-7-16,0 8 15,0-8-15,0 7 16,-7-7-16,-8 0 15,-15-7-15,-8-8 16,0-8 0,-7-8-16,14 1 15,9 7-15,-1-8 16,8 16 0,7 7-16,1 1 15,7 7-15,0 0 16,0 0-1,0 0-15,7 15 16,24 15-16,6 1 16,16-1-16,0-14 15,-7-1 1,-1-7-16,-7-1 16,-8-7-16,-7-7 15,-8-1 1,-8 0-16,1 1 15,-8-9-15,0 1 16,-8 8-16,-52-32 16,60 39-1</inkml:trace>
  <inkml:trace contextRef="#ctx0" brushRef="#br0" timeOffset="-55450.35">15792 7701 0,'0'0'0,"0"0"16,0 0 0,0 0-16,0 0 15,0 0-15,0 0 16,0 0-16,0 0 16,0 8-1,0-1-15,-7 8 16,-1 8-16,8 0 15,0 8-15,0 7 16,-7 8 0,7-8-16,0 15 15,0-15-15,0 1 16,0-1 0,0-15-16,0 7 15,0 1-15,0-8 16,0 15-1,-8 8-15,8-8 16,0 8-16,0-1 16,-7 1-16,7-8 15,0 0 1,0-7-16,0 0 16,0-9-16,0-6 15,0-1 1,0 8-16,0-8 15,0-7-15,0 7 16,0-15-16,-8 15 16,1-7-1,-1 7-15,8-7 16,0-1-16,0 1 16,0 0-1,0-8-15,-8 7 16,8-7-16,0 0 15,0 0-15,0 0 16,0 0-16,0 0 16,0 0-1,0 8-15,0-8 16,0 0-16,0 0 16,0 0-1,0 0-15,0 0 16,0 0-16,-7 0 15,7 0-15,-8 0 16,1 0 0,-1 0-16,1 0 15,-1 0-15,1-8 16,-1 8 0,0-7-16,1-1 15,-1 0-15,8 8 16,-7-7-1,7 7-15,-8-8 16,1 1-16,7 7 16,-8-8-16,8 8 15,-8-8 1,8 8-16,0 0 16,0-7-16,0 7 15,0 0-15,-7-8 16,7 8-1,0 0-15,0 0 16,0 0 0,0 0-16,0 0 15,-8-8-15,8 8 16,0 0-16,0 0 16,-7-7-1,7 7-15,-8-8 16,1 0-16,7 8 15,0 0 1,-8-7-16,1-1 16,-1 1-16,8 7 15,0 0-15,0 0 16,0 0-16,0 0 16,0 0-1,0 0-15,0 0 16,0 0-16,0 0 15,0 0 1,0 0-16,0 0 16,8 7-16,-1 1 15,1-1 1,7 1-16,0 0 16,0 7-16,0-7 15,8 7-15,-8-7 16,0-1-1,-7-7-15,-1 0 16,1 0-16,7 8 16,0-16-16,0 1 15,0-1 1,0 0-16,8 1 16,0-16-16,-8 7 15,0 9 1,0-1-16,-7 1 15,-1-1-15,1 0 16,-8 8 0,0 0-16,0 0 15,0 0-15,-8-7 16,1-1-16,-9 0 16,1 1-1,0-1-15,0 1 16,0-1-16,0 0 15,0 1 1,15 7-16</inkml:trace>
  <inkml:trace contextRef="#ctx0" brushRef="#br0" timeOffset="-54670.2">15860 7686 0,'0'0'15,"0"0"-15,0 0 16,0 0 0,0 0-16,-7 7 15,-1 1-15,1 7 16,-1 0 0,-7 8-16,8 0 15,-9 8-15,9-8 16,-1-8-16,1 0 15,-1 0 1,8-7-16,0 0 16,0-8-16,0 0 15,0 0-15,0 0 16,0 0 0,0 0-16,0 0 15,0 0 1,0 0-16,8-8 15,-1 0-15,1 1 16,-1-1-16,1 1 16,-8 7-1,0 0-15,8 0 16,7 7-16,0 8 16,0 8-16,0 0 15,-7-7 1,-1-9-16,-7 8 15,0-7-15,0 7 16,0-15-16,-7 8 16,-1 0-1,8-8-15</inkml:trace>
  <inkml:trace contextRef="#ctx0" brushRef="#br0" timeOffset="-36863.55">14946 9105 0,'0'0'16,"0"0"-16,0 0 15,-8 0-15,-7 0 16,-8 0-16,1 0 16,-16 0-16,8-7 15,-1 7 1,-6-8-16,-9 8 16,-7-15-16,-7-8 15,-1 8 1,24-1-16,-1-7 15,0-7-15,8-1 16,-8-22 0,-7-8-16,-23-38 15,22 45-15,-7-30 16,8 0-16,15 0 16,7 8-1,8 0-15,0-1 16,7 1-16,1 15 15,7-31 1,7-14-16,8-1 16,0 30-16,8 1 15,-8 15-15,0 15 16,8-7 0,7 15-16,-7 7 15,-8 8-15,0 8 16,0 0-1,-7 7-15,-1 0 16,1 1-16,-8 7 16,0 0-1,0 0-15,0 0 16,0 0-16,0 0 16,0 0-16,0 0 15,0 0-15,0 0 16,0 0-1,0 0-15,8-8 16,7-7-16,-8 7 16,1 1-1,-1 7-15,-7 0 16,0 0-16,0 45 16,-30 47-1,-30 38-15,-1 22 16</inkml:trace>
  <inkml:trace contextRef="#ctx0" brushRef="#br0" timeOffset="-33830.8">15732 7220 0,'0'0'15,"0"0"-15,0 15 16,0-7 0,0 30-16,0-7 15,0-1-15,0 8 16,8 16 0,-1 22-16,8 31 15,0-23-15,0 15 16,1 31-16,-1-16 15,-15 8 1,0 23-16,0-38 16,-8 0-16,-7-38 15,0 7 1,0-22-16,0-16 16,-8 8-16,-7-1 15,0-6 1,-1-9-16,1 1 15,0-1-15,30-30 16</inkml:trace>
  <inkml:trace contextRef="#ctx0" brushRef="#br0" timeOffset="-22135.71">15452 9487 0,'0'0'0,"0"0"15,0 0 1,0 0-16,0 0 16,0 0-16,-7 15 15,7-15 1,0 0-16,-8 8 15,1-1-15,-1 9 16,0-1-16,1 0 16,-1 0-1,-7 8-15,0 0 16,0 0-16,0 15 16,0 0-1,0-7-15,-8 7 16,0 0-16,-7-7 15,0-1-15,0 1 16,-1-1 0,1 1-16,7-1 15,-7 9-15,-15 22 16,-1-16-16,-6 1 16,-1 0-1,7-15-15,8-1 16,1 1-16,6-8 15,-6 7 1,-1-15-16,-8 1 16,-6 14-16,6-15 15,1 1-15,15-1 16,-1 8 0,9-8-16,-16 8 15,0 0-15,-7-8 16,-1 8-1,9-8-15,-1 1 16,0-1-16,0-8 16,0 1-1,1 7-15,-16 1 16,7-1-16,1 8 16,-8-8-1,15 0-15,8-7 16,0 0-16,7 7 15,0 0-15,-7 0 16,0 1-16,0-1 16,-23 8-1,22 0-15,9-16 16,-1 16-16,8-8 16,7-7-1,8-8-15,0 0 16,0 0-16,0 0 15,0 0-15,8 8 16,15-8 0,-1 0-16,1-8 15,0 0-15,-1 8 16,16 0 0,-38 0-16</inkml:trace>
  <inkml:trace contextRef="#ctx0" brushRef="#br0" timeOffset="27604.22">13509 11189 0,'0'0'0,"0"0"0,0 0 0,0 0 16,0 0-16,0 0 15,0 0-15,0 0 16,0 0-1,8 0-15,0 7 16,7 1-16,0 0 16,15 7-1,8 16-15,0-9 16,7 9-16,8-1 16,0 1-16,0-8 15,15 7 1,0-7-16,7 0 15,-14 0-15,-8 0 16,0 15 0,0-7-16,0 7 15,-1-8-15,1-7 16,0 0-16,-15 0 16,0-8-1,-8 1-15,8-1 16,-8-7-16,0 7 15,-7-8-15,-8 1 16,0 0 0,-7-1-16,-1 1 15,1 0-15,-8-8 16,0 0-16</inkml:trace>
  <inkml:trace contextRef="#ctx0" brushRef="#br0" timeOffset="38861.49">12912 11219 0,'0'0'15,"0"0"1,0 0-16,0 0 16,0 0-16,0 0 15,0 0-15,0 0 16,8 8 0,-1 15-16,8 15 15,8 23-15,0 15 16,15-7-16,7 38 15,-22-61 1,-1 7-16,1-7 16,-8 0-16,0 0 15,8-1 1,-8-22-16,8 8 16,-23-31-16</inkml:trace>
  <inkml:trace contextRef="#ctx0" brushRef="#br0" timeOffset="39716.35">13645 11990 0,'0'0'0,"0"0"16,0 0-16,0 0 16,0 0-16,0 0 15,0 0 1,0 0-16,-7 8 16,-1-8-16,-14 23 15,-9 0-15,-6 0 16,-9 7-1,1 1-15,15-1 16,7-7-16,8-8 16,7 1-16,8-1 15,15 8 1,1-8-16,6 8 16,1-8-16,0 0 15,-1 1 1,-7-9-16,-7 1 15,7 0-15,-7-1 16,-1 1 0,1 7-16,-8 0 15,0 8-15,-8 8 16,-14-8-16,-9 7 16,-22 8-1,16-15-15,14-7 16,0-1-16,8-8 15,8 1-15,7-8 16,0 0 0,0 0-16,7 0 15,23-30-15,-30 30 16</inkml:trace>
  <inkml:trace contextRef="#ctx0" brushRef="#br0" timeOffset="40179.63">14250 11792 0,'0'0'0,"0"0"15,-22 15-15,-9 0 16,-14 1-16,0-1 15,7 15 1,8-14-16,-1 22 16,9-8-1,7-7-15,-1 8 16,16-16-16,0 0 16,0 1-16,8-1 15,7 0-15,8 0 16,-1 1-1,1-1-15,0-8 16,-8 1-16,0 0 16,-7-1-1,-8 9-15,-8 29 16,-15 16-16,-7 8 16,0-23-16,-8 0 15,-7 0 1,-1-16-16,1 1 15,15-16-15,7-7 16,23-8 0</inkml:trace>
  <inkml:trace contextRef="#ctx0" brushRef="#br0" timeOffset="40495.63">13593 11906 0,'0'0'16,"0"0"-16,0 0 15,0 0 1,0 8-16,0 30 15,0 31-15,0 30 16,7 69 0,1-69-16,-1-15 15,-7 31-15,0-16 16,0-38-16,-7-15 16,7-46-1</inkml:trace>
  <inkml:trace contextRef="#ctx0" brushRef="#br0" timeOffset="40875.88">14046 11769 0,'0'0'0,"0"0"15,-7 15-15,-9 23 16,1 23 0,-7 54-16,14-31 15,8 23-15,-7 30 16,7-45-16,0 30 16,0-8-1,0-114-15</inkml:trace>
  <inkml:trace contextRef="#ctx0" brushRef="#br0" timeOffset="41691.44">13199 11944 0,'0'0'0,"0"0"16,0 0-16,0 0 16,-15 8-1,-22 15-15,-9 0 16,1 15-16,15-7 16,7-9-1,8-6-15,0-1 16,7-7-16,8-1 15,0 1 1,0-8-16,8 15 16,7 0-16,15 1 15,-7-1-15,-1 8 16,1 15 0,-15 15-16,-8-7 15,-31 15-15,1-15 16,0 7-16,0-22 15,7 0 1,8-16-16,7 0 16,8-15-16</inkml:trace>
  <inkml:trace contextRef="#ctx0" brushRef="#br0" timeOffset="41898">13124 11853 0,'0'0'0,"0"0"16,0 0-16,-8 53 16,8 62-16,8 76 15,7 15-15,15 68 16,-15-129-1</inkml:trace>
  <inkml:trace contextRef="#ctx0" brushRef="#br0" timeOffset="53176.7">9813 4389 0,'-15'0'16,"-23"22"-16,-8 1 16,-22 15-16,-22 16 15,-9 15-15,24-1 16,14 9-1,-7-1-15,-7 16 16,7-9-16,0 32 16,22-16-16,8 23 15,8 8 1,15-31-16,15 8 16,15 0-16,23-8 15,15-7 1,30 7-16,-23-23 15,31 8-15,45 0 16,-15-15-16,61 7 16,-54-15-1,8-7-15,61-9 16,-38-14-16,37-23 16,-75-16-1,76-23-15,-61-14 16,45-24-16,-60 8 15,-23 15-15,23-23 16,8-30 0,-31 15-16,8-38 15,-8-15-15,-30 45 16,-22 1-16,7-62 16,-38 77-1,-8-8-15,-7-8 16,0-22-16,-15 37 15,-23-7 1,-30-22-16,-7-1 16,-8 15-16,-8 8 15,-30 15-15,0-30 16,-38 23 0,8 22-16,-23 9 15,30 22-15,-7 23 16,-45 23-16,14 38 15,1 30 1,37-22-16</inkml:trace>
  <inkml:trace contextRef="#ctx0" brushRef="#br0" timeOffset="54297.69">14961 4900 0,'0'0'15,"-8"-8"-15,-14-15 16,-9-7-16,-14-31 16,-15-8-1,7 23-15,-15-7 16,-16 7-16,-21-30 15,21 22 1,-52 1-16,-15 7 16,15 31-16,-15 22 15,45 9 1,-7 30-16,-54-1 16,62-7-16,-39 16 15,-7 15-15,45-1 16,-23 31-1,1-15-15,37-15 16,-22 69-16,45-32 16,15 1-16,7 8 15,24 7 1,22-15-16,15 45 16,8-45-16,22 0 15,15 23-15,24-23 16,21-8-1,1-38-15,8 8 16,75-1-16,-84-45 16,130 8-1,-107-31-15,46-23 16,-30 0-16,7-8 16,8-22-16,-69 7 15,62-38 1,-1-23-16,-53 16 15,-7-8-15,0-39 16,-23 24 0,-31-16-16,-14 23 15,-23 16-15,-23-9 16,-30-14-16,-7 22 16,-8 1-1,-23 14-15,-37-22 16,29 23-16,-105-16 15,23 23 1,30 16-16</inkml:trace>
  <inkml:trace contextRef="#ctx0" brushRef="#br0" timeOffset="55124.14">13540 4228 0,'0'0'0,"0"0"16,-8-15-16,-7-8 15,-38-46-15,8-7 16,14 38 0,-6-16-16,-1 1 15,-8-23-15,-6 7 16,-47-15-16,9 23 15,22 8 1,-38-8-16,-15 7 16,15 24-16,-23-9 15,-22 9 1,53 22-16,-68 16 16,7 0-16,-7 30 15,-1 15-15,54-7 16,-54 30-1,39 16-15,30-23 16,7-8-16,23-8 16,15 8-16,15-23 15,16-7 1,6-16-16,9 0 16,-1-7-16,8-8 15,0 0 1,0 0-16,0 0 15,8-8-15,-1 1 16,-7 7-16,0 0 16,0 0-1,0 7-15,-7 31 16,-16 23-16,8 46 16,0 23-16,0 30 15</inkml:trace>
  <inkml:trace contextRef="#ctx0" brushRef="#br0" timeOffset="79593.71">12897 11647 0,'0'0'0,"-8"7"16,-7 9-16,-15 7 15,-8 7 1,1 8-16,-9 16 16,8 14-16,1 16 15,21 0 1,9 23-16,14 23 15,24-39-15,14 24 16,0-39-16,1 16 16,-8-23-1,30-8-15,30-8 16,-15-22-16,0-16 16,61 0-1,-38-15-15,-31-23 16,54-15-16,-8-8 15,-31-15-15,9-8 16,-16 1 0,0 7-16,-15-8 15,-30 8-15,-8-8 16,-15 8-16,-7-7 16,-8-39-1,-30 23-15,-23 7 16,-30-22-16,7 31 15,-45-1 1,-8 23-16,16 15 16,-129 39-16,38 68 15,-15 69 1,90-61-16</inkml:trace>
  <inkml:trace contextRef="#ctx0" brushRef="#br0" timeOffset="81613.02">15377 11944 0,'0'0'15,"0"0"-15,0 23 16,7 8-16,1 15 15,-1 7 1,1-7-16,-1-8 16,1 15-16,0-7 15,-8 0 1,7-8-16,-7 0 16,0-38-16</inkml:trace>
  <inkml:trace contextRef="#ctx0" brushRef="#br0" timeOffset="82300.5">15384 11853 0,'0'0'16,"0"0"-16,0 0 16,0 0-16,0 0 15,0 0 1,0 0-16,8 0 16,7-8-16,15 1 15,-7-1-15,0 0 16,-8 8-1,0 0-15,0 0 16,-8 8-16,1 7 16,0 0-16,-8 24 15,0-1 1,-8 15-16,0-7 16,1-15-16,-8-9 15,0 1 1,0-7-16,-1 6 15,9-6-15,-1-9 16,1 1 0,7-8-16,0 0 15,0 0-15,0 0 16,0 0-16,0 0 16,0 0-1,0 0-15,0 0 16,7 8-16,8-1 15,1 1 1,6 0-16,1-1 16,0 8-16,-1 1 15,1-1-15,0 8 16,-8-16 0,7 32-16,-14-24 15,0-7-15,-1 14 16,1-14-16,-1 7 15,1 8 1,-8-23-16</inkml:trace>
  <inkml:trace contextRef="#ctx0" brushRef="#br0" timeOffset="82780.66">16201 11845 0,'0'0'0,"0"0"15,0 0 1,0 0-16,0 0 15,0 0-15,-8 0 16,-7 0-16,-8 0 16,1 8-1,-9 15-15,1 7 16,0 16-16,15-8 16,7 16-16,16-24 15,-1-7 1,16 0-16,0-8 15,7-7-15,-7-1 16,-1-7 0,1-7-16,0-8 15,-1-16-15,-7 1 16,-7-9-16,-8 9 16,-8 7-1,1 8-15,-1-1 16,1 9-16,7 7 15</inkml:trace>
  <inkml:trace contextRef="#ctx0" brushRef="#br0" timeOffset="83211.47">15966 12418 0,'0'0'0,"0"0"16,0 0 0,0 0-16,0 0 15,0 0-15</inkml:trace>
  <inkml:trace contextRef="#ctx0" brushRef="#br0" timeOffset="83433.85">16496 12242 0,'0'0'0,"0"0"16,0 0-16,0 0 15,0 0-15,7 23 16,-7-23 0</inkml:trace>
  <inkml:trace contextRef="#ctx0" brushRef="#br0" timeOffset="83735.21">16798 11876 0,'0'0'0,"0"0"15,0 7 1,0 32-16,7 22 16,1 23-16,7 22 15,-7 1-15,-1-38 16,1-23 0,-8-46-16</inkml:trace>
  <inkml:trace contextRef="#ctx0" brushRef="#br0" timeOffset="132491.61">8747 2885 0,'0'0'0,"7"8"0,8 15 16,84 152-16,-54-99 0,0 1 15,23 7 1,-7 0-16,-8 7 15,0 24-15,0-16 16,7 0-16,31 16 16,-23-39-1,0 0-15,0-15 16,-15-15-16,-15-8 16,-8-15-1,-7-8-15,-8 8 16,-8-15-16,1 0 15,-1-1-15,1 1 16,-8-8 0,0 0-16,0 0 15,0 0-15,0 0 16,0 0-16,0 0 16,0 0-1,0 0-15,0 0 16,0-8-16,0 8 15,-8-15-15,1 7 16,-1 1 0,1-1-16,-1-7 15,1 7-15,-1 1 16,0-1 0,1-7-16,-1-1 15,8 1-15,-7-8 16,7 8-16,0-8 15,0 8 1,0 7-16,0 0 16,0 1-16,0-1 15,0-7 1,0 7-16,0 1 16,0-1-16,-8 0 15,8 8-15,-7-7 16,-1-1-1,-7 1-15,-8-1 16,-22 0-16,-53 24 16,37-9-16,16 1 15,15-1 1,-16 1-16,-29-8 16,75 0-16</inkml:trace>
  <inkml:trace contextRef="#ctx0" brushRef="#br0" timeOffset="151096.11">12398 10059 0,'0'0'0,"-23"0"16,-7-15-16,-8 0 15,-7-8-15,0 0 16,-8 0-1,0 0-15,-15 16 16,-8-1-16,16 0 16,-1 8-16,-14 0 15,-1 8 1,8 7-16,15 0 16,0 1-16,0 7 15,0-1-15,-15 17 16,8-1-1,-1 15-15,16-22 16,0 15-16,7-1 16,0 1-16,8 0 15,0-8 1,7 15-16,8-14 16,0-1-16,7-8 15,0-7 1,8 8-16,0 15 15,8-16-15,7 8 16,8 16-16,15-1 16,-1 1-1,16-9-15,23 9 16,-23-8-16,-8-8 16,1 0-1,-9-8-15,9 1 16,14-1-16,-7-7 15,8 8-15,-8-8 16,-8 0 0,8-8-16,15 0 15,15 0-15,-30-7 16,7 7 0,1-7-16,15-8 15,22 0-15,-7 8 16,-8-16-16,15 8 15,-7-8 1,-23 1-16,0-16 16,-15 8-16,7-8 15,8 0-15,8-8 16,-16 1 0,-7-16-16,-15 0 15,-8 0-15,0 1 16,-7-1-16,7-38 15,-15 15 1,-7 0-16,-8 1 16,-8 7-1,-7 0-15,0-16 16,-7 9-16,-9 7 16,-22-1-16,16 32 15,-9-16-15,-14 8 16,-1 7-1,1 1-15,-38-8 16,-1 23-16,-7 7 16,-37 8-1,22 8-15,-23 22 16,-15 1-16</inkml:trace>
  <inkml:trace contextRef="#ctx0" brushRef="#br0" timeOffset="167961.94">13003 10326 0,'0'0'0,"0"0"16,7-7-16,9-1 15,-1 0-15,0 1 16,0-1-16,0-7 15,0 0 1,0-1-16,0 1 16,8 0-16,0-16 15,-23 31 1</inkml:trace>
  <inkml:trace contextRef="#ctx0" brushRef="#br0" timeOffset="168694.84">13320 9868 0,'0'0'15,"0"-7"-15,0-16 16,8-31-1,0-14-15,-1-1 16,1 31-16,-1-15 16,1-24-16,-1-30 15,1 31 1,-8 23-16,0-1 16,-8-15-16,8-30 15,0 8 1,0 45-16,8 0 15,-8-53-15,0-31 16,7 54 0,-7-1-16,0-68 15,0 46-15,-7 31 16,-8-9-16,0-45 16,0 15-16,7 61 15,0-30 1,-7-31-16,0 8 15,8 23-15,-9-1 16,-6-22 0,-1-8-16,0 39 15,1 14-15,-16-14 16,-7 7 0,-1-16-16,8 16 15,1 8-15,-1-1 16,0 1-16,0-1 15,-15-7 1,-15-7-16,8 7 16,-1 0-16,16 30 15,-15-15 1,-1-7-16,-7-1 16,15 16-16,8 0 15,7 0-15,8 7 16,-1 1-1,1 7-15,0 0 16,-8 8-16,0 0 16,1 7-16,6 0 15,1-7 1,7 0-16,8 7 16,0 0-16,8 8 15,7 0 1,0 0-16,0 0 15,0 0-15,0 0 16,0 0-16,0 0 16,0 0-1</inkml:trace>
  <inkml:trace contextRef="#ctx0" brushRef="#br0" timeOffset="-183159.71">11975 5556 0,'7'0'0,"8"-7"0,16-9 0,120-22 16,-53 23 0,-30 7-16,-7-7 15,14 7-15,16-7 16,0 15-16,-23-7 15,-15-1 1,30 8-16,38 15 16,-38 8-16,-15-8 15,53 8-15,7 0 16,-52-8-16,15 16 16,30-1-1,-23 1-15,0-1 16,16 9-16,7 6 15,-53 1 1,0 23-16,0 7 16,0 1-16,15 7 15,-15-1 1,-15-14-16,-8 7 16,8 24-16,-7-9 15,6-7 1,1-7-16,0 14 15,-7 8-15,-24-15 16,1 8-16,0 45 16,-8-38-16,-8 16 15,-7 15 1,0-31-16,0 15 16,-7 9-16,-8-9 15,0-7 1,-23 30-16,-8-7 15,1-16-15,-15 39 16,22-38 0,-8-1-16,1 31 15,-8-30-15,-7-9 16,-1-6-16,8-1 16,8 0-1,7-15-15,8 0 16,-8 0-16,-15-8 15,-7 8 1,-8-7-16,15-9 16,0 9-16,7-32 15,-29 9-15,-1-1 16,23-7 0,0 7-16,23-30 15,-15 23-15,-8 8 16,-8-1-16,1-15 15,15-15 1,-1 8-16,16-9 16,0 1-16,-1 0 15,1-7 1,8-1-16,-9 0 16,9-7-16,-1 7 15,0-7 1,8-1-16,-8 8 15,8-7-15,0 0 16,8-8-16,-1 0 16,1 0-1,-1 0-15,8 0 16,-8 0-16,1 0 16,7 0-16,0 0 15,0 0 1,0 0-16,0 0 15,0 0-15,0 0 16,0 0 0,0 0-16,0 0 15,0 0-15,0 0 16,0 0-16,0 0 16,0 0-1,0 0-15,-8 7 16,8-7-16,0 0 15,0 0 1,0 0-16,0 0 16,0 0-16,0 0 15,0 0-15,0 0 16,0 0 0,0 0-16,0 0 15,0 0-15,0 0 16,0 0-1,0 0-15,0 0 16,0 0-16,0 0 16,0 0-16,0 0 15,0 0 1,0 0-16,0 0 16,0 0-16,0 0 15,0 0-15,0 0 16,0 0-1,0 0-15,0 0 16,0 0-16,0 0 16,0 0-1,0 0-15,0 0 16,0 0-16,0 0 16,0 0-1,0 0-15,0 0 16,0 0-16,0 0 15,0 0-15,0 0 16,0 0 0,0 0-16,0 0 15,0 0-15,0 0 16,0 0-16,0 0 16,0 0-1,0 0-15,0 0 16,0 0-16,0 0 15,0 0 1</inkml:trace>
  <inkml:trace contextRef="#ctx0" brushRef="#br0" timeOffset="-173752.82">11249 10227 0,'0'0'0,"0"0"16,0 0 0,0 0-16,0 0 15,0 0-15,0 0 16,0 0-1,0 0-15,0 0 16,0 0-16,-15-7 16,15 7-16</inkml:trace>
  <inkml:trace contextRef="#ctx0" brushRef="#br0" timeOffset="-173641.39">10848 9861 0,'0'0'0,"0"0"16,0 0-16,0 0 16</inkml:trace>
  <inkml:trace contextRef="#ctx0" brushRef="#br0" timeOffset="-173515.35">10599 9479 0,'0'0'0,"0"0"0,0 0 15,0 0 1,-8-23-16,8 23 16</inkml:trace>
  <inkml:trace contextRef="#ctx0" brushRef="#br0" timeOffset="-173426.34">10470 9136 0,'0'0'0,"0"0"15,0 0-15,-7-16 16,7 16-16</inkml:trace>
  <inkml:trace contextRef="#ctx0" brushRef="#br0" timeOffset="-173290.39">10365 8785 0,'0'0'0,"0"0"16,-8-8-1,0 0-15,1-7 16,-1 0-16,8 15 15</inkml:trace>
  <inkml:trace contextRef="#ctx0" brushRef="#br0" timeOffset="-173088.89">10244 8464 0,'0'0'0,"0"0"16,-8-8-16,0 1 16,1-1-1,7 8-15,0 0 16,0 0-16,0 0 15,0 0-15,0-7 16,0-1 0,0 8-16,0 0 15,-8-15-15,1-1 16,-8 1 0,15 15-16</inkml:trace>
  <inkml:trace contextRef="#ctx0" brushRef="#br0" timeOffset="-171826.38">10047 8258 0,'0'0'16,"0"0"-16,0 0 16,0 0-16,0 0 15,0 0 1,-8 15-16,1 8 15,-1 15-15,1 16 16,-1-8-16,8-1 16,-7 1-1,7-8-15,0-22 16,0-1-16,0 0 16,0-15-1,0 0-15,0 0 16,0 0-16,0 0 15,7-7-15,8-9 16,8-22 0,7-8-16,0 8 15,-7 8-15,-8 14 16,-7 9-16,-1-1 16,-7 8-1,8 0-15,0 15 16,-1 1-16,1-1 15,-8 8 1,-8 0-16,-7 7 16,-15 16-16,-1 0 15,1-8-15,0 8 16,0 0 0,-8-8-16,38-38 15</inkml:trace>
  <inkml:trace contextRef="#ctx0" brushRef="#br0" timeOffset="-170933.76">10750 9945 0,'0'0'0,"0"0"16,0 0-16,0 0 15,0 0 1,-7-8-16,-9-7 16,-6 0-16,-16-16 15,-15-7-15,-15-8 16,7-7 0,1-16-16,-8 0 15,-15-15-15,15 16 16,22 14-16,9 1 15,6 7 1,1-23-16,7 8 16,8 15-16,0 1 15,8 7 1,-1-8-16,1-8 16,-1-14-16,0 7 15,1-8-15,7 69 16</inkml:trace>
  <inkml:trace contextRef="#ctx0" brushRef="#br0" timeOffset="-96109.82">8754 7151 0,'0'0'16,"-7"0"-16,-16 8 0,-90 15 16,75-15-16,-8 14 15,1-6-15,0-1 16,-1 15-16,9 1 16,6 0-16,-6 22 15,6 0 1,1 24-16,7 7 15,8-8-15,0 16 16,15 7 0,0-15-16,8 7 15,7 1-15,0-31 16,8 8-16,14 7 16,9-7-1,-8-24-15,-1-6 16,9 6-16,-8-14 15,22 7 1,23 0-16,8-15 16,-23 8-16,23-8 15,30-8-15,-23 0 16,-30-7 0,15-1-16,46-7 15,-39-15-15,1 0 16,38-23-1,-46 7-15,-15 1 16,-8-1-16,1-15 16,14-7-16,-7-1 15,0 1 1,-7-16-16,-16-7 16,-15 23-16,-7-1 15,0-37-15,-16-16 16,-7 15-1,-15 1-15,-7-16 16,-16 8-16,0 15 16,-7 23-16,-1-1 15,1 9 1,-8 0-16,0-1 16,-30-15-16,-30 16 15,14 15 1,-60-16-16,31 24 15,7 15-15,-83-1 16,68 24-16,-61 15 16,84 15-1,-61 23-15,23 0 16</inkml:trace>
  <inkml:trace contextRef="#ctx0" brushRef="#br0" timeOffset="-89758.73">10319 7731 0,'0'0'15,"30"-7"-15,38-16 16,23-15-16,-30 15 15,7-15 1,45-16-16,0-7 16,-22 15-16,30-15 15,8 0-15,-54 23 16,16-15 0,22 7-16,1 8 15,-31 0-15,30 7 16,16 1-16,-38-9 15,-1-6 1,61-16-16,-45 30 16,46-7-16,-32 7 15,-36 16 1,-1 0-16,23 0 16,-1 7-16,-21 0 15,6 8-15,46 0 16,-52 0-1,-16-7-15,15 7 16,0 0-16,0 7 16,-15 1-1,-15 0-15,0-1 16,0 1-16,-8-1 16,-15 1-16,-7 0 15,0-8 1,-16 7-16,1 1 15,-8-8-15,0 0 16,0 0-16,0 0 16,-8 0-1,-7 0-15,0 0 16,8 0-16,-1-8 16,0 1-1,1 7-15,-1 0 16,8 0-16,0 0 15,0 0 1,0 0-16,-7-8 16,7 8-16</inkml:trace>
  <inkml:trace contextRef="#ctx0" brushRef="#br0" timeOffset="-88782.89">10395 7525 0,'0'0'0,"0"0"0,0 0 15,7 0 1,24-7-16,29-24 15,16-15-15,-8-38 16,22-15 0,16 23-16,0-8 15,0-23-15,45-15 16,-53 30-16,31-30 16,22 8-1,-7-16-15,52-38 16,-82 61-16,7-7 15,30-16 1,-60 46-16,-8 23 16,-15 15-16,-30 31 15,-16 0-15,-14 15 16,-8 0 0,-15 23-16,-23 30 15,-7 8-15,-8 8 16,7-31-16,8 0 15,8-7 1,15-16-16,8-7 16,7-8-16,0 0 15,7 0-15,16-8 16,-1 0 0,1 1-16,-8 7 15,-7 0-15,-8 0 16,-15 23-1,-68 61-15,83-84 16</inkml:trace>
  <inkml:trace contextRef="#ctx0" brushRef="#br0" timeOffset="-85826.35">15044 8411 0,'0'0'0,"0"-8"16,-15-15 0,-61 0-16,-45-15 15,-15 15-15,-60 8 16,67 15 0,-143 8-16,83 7 15,23 23-15,-8 0 16,-38 31-16,1 15 15,52-8 1,-76 31-16,46-8 16,-30 0-16,98-30 15,-113 68 1,83-53-16,-53 31 16,75 7-16,-30 0 15,23-7 1,15 14-16,0-14 15,23 7-15,30-8 16,38-14-16,7 7 16,8-16-1,15-15-15,23 16 16,14-8-16,39 15 16,-8-7-16,15 7 15,38 15 1,8-7-16,-23-38 15,105 15-15,-37-31 16,23-22 0,7-1-16,23-22 15,37-16-15,-82-22 16,90-16-16,-8 0 16,-67 1-1,83-47-15,-8-7 16,-121 22-16,121-45 15,-7-15 1,-114 38-16,83-62 16,-45-6-16,0 22 15,-53-8-15,-7 23 16,14-61 0,-59 54-16,-24 7 15,-15-38-15,-45 23 16,-30-23-16,-38-22 15,-68-16 1,38 83-16,-76-37 16,-7 38-16,-69 46 15,46 30 1,-106 46-16,-8 61 16,-52 53-16,264-83 15</inkml:trace>
  <inkml:trace contextRef="#ctx0" brushRef="#br1" timeOffset="-59581.22">9790 7083 0,'0'0'0,"0"0"16,0 0-16,-8 0 16,-7 0-1,0 0-15,0 0 16,0 0-16,0-8 15,0 8-15,-8-8 16,0 8 0,-7-7-16,-8-1 15,-15 8 1,0-7-16,8-1 16,7 8-16,8 0 15,7-8-15,-7 8 16,-8 0-16,-7 8 15,0 0 1,-16-16-16,8 8 16,8 0-16,15 0 15,7 0-15,0 0 16,1 0 0,-9 0-16,9 8 15,-9-1-15,1 1 16,0-1-1,-8 1-15,-7 0 16,7-1-16,8 9 16,-8-1-16,-15 8 15,0 0 1,-15 15-16,8 0 16,7 8-16,7-8 15,1 0 1,0-7-16,-1-1 15,-7 16-15,-7 7 16,-8 31-16,30-15 16,0 0-1,8-1-15,-8 1 16,8-8-16,0 8 16,-1 0-16,16-24 15,0 1 1,0 0-16,8 7 15,7 1-15,7 7 16,1-15 0,7 7-16,7 0 15,9 24-15,-9-16 16,-7 0-16,8-15 16,0 15-1,7 0-15,23 0 16,15 8-16,0-24 15,-7 9 1,22-8-16,23-1 16,-31-22-16,1 8 15,22-1-15,15-7 16,-7-8-16,15-7 16,30-8-1,-60 0-15,7 0 16,54 0-1,-47-23-15,32-15 16,-1 0-16,-38-8 16,-7 8-16,30-8 15,-8-15 1,-37 15-16,-8 0 16,15-15-16,-15 8 15,0-8-15,-23 8 16,-7-31-1,-8 0-15,-15 23 16,0-8-16,-7-38 16,-8 23-16,-8 0 15,-7 8 1,-7 7-16,-9-15 16,-6 8-16,-9-1 15,8 16-15,1 8 16,-9-23-1,1 30-15,-16 0 16,-14 0-16,-1 16 16,23 7-1,-7-8-15,-38 1 16,-23-8-16,45 22 16,-7 16-16,-38 0 15,15-7 1,46 7-16,-39 15 15,-37 23-15,46-7 16,-24 7-16,-7 15 16,23-7-1,37-15-15,-7 22 16,0-22-16,-30 37 16,98-68-1</inkml:trace>
  <inkml:trace contextRef="#ctx0" brushRef="#br1" timeOffset="-37193.06">14273 4488 0,'0'0'15,"0"0"-15,0 0 16,0 0-16,0 0 16,0 0-1,-8 0-15,-7 0 16,0-8-16,-8 0 15,-7 1-15,8-8 16,-9 7 0,1-15-16,0 8 15,0-8-15,7 15 16,-7 1-16,-8-1 16,0 0-1,0 1-15,0-1 16,1 8-16,-1 0 15,0-8 1,15 8-16,1 0 16,-1 0-16,-15 8 15,-7 0 1,-38 15-16,30-8 16,7 0-16,9 8 15,6 0-15,9-8 16,-9 8-1,1-8-15,-8 8 16,-30 8-16,15-1 16,1-7-1,-1 15-15,22-15 16,-6 15-16,-9 8 16,1 0-16,0 0 15,7-16 1,-8 16-16,1 0 15,7 0-15,8 0 16,0 7 0,7-15-16,0 8 15,8-23-15,0 7 16,8 1-16,-9 15 16,16-8-1,-7 15-15,7-7 16,7 0-16,1 0 15,0-8 1,7 15-16,0 1 16,15 7-16,0 7 15,1-29-15,6 14 16,9-7 0,-1 0-16,-7-8 15,-8-8-15,8 8 16,15 16-16,30-16 15,-15 8 1,-8-8-16,-7-23 16,15 8-16,38 0 15,-7-8-15,-39-7 16,8 0 0,30-1-16,8-7 15,-23 0-15,23-15 16,-8 15-1,1-15-15,-39-1 16,1-7-16,22 1 16,0-17-16,-7 1 15,-23 23 1,-1-8-16,9-23 16,-8 16-16,0-8 15,0-16 1,0 1-16,-8-16 15,-15 16-15,-7 7 16,-8-8 0,-7 1-16,-1 0 15,-7-8-15,0 7 16,-7 16-16,-1-8 16,0 8-1,-14-8-15,-1 0 16,0-7-16,1 0 15,-9 14-15,1-6 16,0-1 0,0 8-16,0 7 15,-1 1-15,-7-1 16,1 1 0,-9-1-16,9 8 15,-9 0-15,1-7 16,7 14-16,0 1 15,-15 0 1,-15 0-16,0 15 16,8-8-16,7 8 15,0 8 1,-23 7-16,-14 8 16,6 7-16,24 1 15,60-31-15</inkml:trace>
  <inkml:trace contextRef="#ctx0" brushRef="#br1" timeOffset="-8688.27">18854 9838 0,'0'0'0,"0"0"15,0 0 1,0 0-16,0 0 15,0 0-15,0 0 16,0 0-16,0 0 16,0 0-1,0 0-15,-15-8 16,0 1-16,0-1 16,0 0-1,-8 1-15,8 7 16,-8-8-16,1 8 15,-1 0 1,-7 8-16,-16-1 16,-7 9-16,0-1 15,8 0-15,7 8 16,16-15 0,6 7-16,9-7 15,-1-1-15,1 1 16,7 7-16,7 0 15,24 24 1,14-17-16,0 1 16,8 0-16,0 0 15,38 0 1,15-8-16,-38-7 16,0 0-16,15-1 15,0 1-15,-15 7 16,-30 0-1,-8-7-15,-7 7 16,0 1-16,-8-1 16,-8 0-1,1 8-15,-8 0 16,-15 7-16,-23 24 16,-23-8-16,1-1 15,-1 1 1,-29-8-16,-24 1 15,46-9-15,8 1 16,7-9 0,-15 1-16,0 0 15,7-7-15,16-9 16,15-7-16,7-7 16,0-1-1,8 0-15,15 8 16</inkml:trace>
  <inkml:trace contextRef="#ctx0" brushRef="#br1" timeOffset="-7727.42">19981 9784 0,'0'0'15,"0"0"-15,0 0 16,0 0-16,0 0 16,0 0-1,0 0-15,-23 0 16,-7 16-16,-8-1 16,-7 16-1,14-1-15,-14 16 16,0 15-16,7 8 15,0-8 1,0 15-16,15-7 16,16 7-16,7-23 15,7 1-15,16-8 16,0-8 0,7-8-16,0-7 15,16-7-15,29-1 16,-7-23-1,-15 1-15,-7-9 16,-1-14-16,0-8 16,1-8-16,-9-8 15,1 1-15,-15 7 16,-8-15 0,-7-8-16,-8 8 15,-15 0-15,-1 15 16,-6-7-1,-1 7-15,0 16 16,1-1-16,-9 8 16,-21 0-1,-17 8-15,17 15 16,52 0-16</inkml:trace>
  <inkml:trace contextRef="#ctx0" brushRef="#br1" timeOffset="-7162.57">20049 10242 0,'0'0'15,"0"0"-15,0 0 16,0 0-1,0 8-15,0 0 16,7 7-16,1 0 16,-1 8-1,1-8-15,7 8 16,0 0-16,0 15 16,0-7-1,8 7-15,-8-7 16,0-9-16,-7-6 15,-8-16-15</inkml:trace>
  <inkml:trace contextRef="#ctx0" brushRef="#br1" timeOffset="-6479.48">20540 9823 0,'0'0'0,"0"0"15,0 0-15,0 0 16,0 0 0,0 0-16,0 7 15,0 9-15,0-1 16,0 38-16,0 8 16,0 8-1,0 0-15,8-16 16,-1 8-16,1-7 15,-8-9 1,0 9-16,0-31 16,0 15-16,7-15 15,1-8-15,-1 0 16,1 1 0,7-9-16,15 1 15,1-8-15,-1 0 16,0 0-16,0 0 15,23 0 1,15-8-16,0 8 16,-22-7-16,-9 14 15,-14-7 1,-23 0-16</inkml:trace>
  <inkml:trace contextRef="#ctx0" brushRef="#br1" timeOffset="-4717.9">18272 10983 0,'0'0'16,"0"0"0,15 7-16,38 1 15,30-8-15,-15 0 16,-15-8-1,46 8-15,37 0 16,-46-7-16,69-1 16,-8 0-16,-45 1 15,106-16 1,-61 0-16,98-7 16,-135 14-16,135 1 15,-67 0 1,7 7-16,-38-7 15,45-8-15,-37 8 16,15-8-16,-91 8 16,8-1-1,15 1-15,-23 7 16,-15-7-16,-30 15 16,-8 0-1,-7 0-15,-8 0 16,0 0-16,-7 0 15,-8 0-15,0 0 16,0 0 0,0-8-16,0 1 15,-8-24-15,0 8 16,-7-7-16,0-8 16,0 0-1,0-1-15,0-6 16,0-9-1,0-15-15,7 16 16,0 0-16,1-1 16,-1 1-16,-7-8 15,8 7-15,-1 1 16,1-1 0,-1 16-16,0 8 15,-7-1-15,0 8 16,8 8-1,-8-8-15,-1 8 16,1 0-16,8 7 16,-8-7-1,-1-1-15,1 9 16,-15-1-16,-15-7 16,-8 7-16,0-7 15,8 7 1,-1 1-16,-7-1 15,-22 1-15,-24-9 16,31 1-16,15 7 16,-15-7-1,-45 0-15,7 0 16,8-1-16,-68 9 16,52 7-1,8 0-15,-83 7 16,68-7-16,-75-7 15,75 7-15,-30 0 16,-23 7 0,45-7-16,-52 0 15,90 16-15,-22-1 16,-38-15 0,52 7-16,16 1 15,-23 7-15,16-15 16,22 8-16,30-16 15,15 8 1,0 0-16,1 8 16,-1 0-16,8-1 15,7 1-15,-7 7 16,8 8 0,-1 8-16,1 7 15,-1 30 1,8 9-16,0 7 15,0-8-15,0 23 16,0 8-16,-8-8 16,1 1-1,7 37-15,0-68 16,0 30-16,0-99 16</inkml:trace>
  <inkml:trace contextRef="#ctx0" brushRef="#br1" timeOffset="114215.98">3228 12669 0,'0'0'0,"0"0"16,0 0-16</inkml:trace>
  <inkml:trace contextRef="#ctx0" brushRef="#br2" timeOffset="122468.54">9450 4358 0,'0'0'0,"0"0"16,0 0-16,0 0 16,0 0-1,0 15-15,0 1 16,0 6-16,0-6 16,0-1-16,0 0 15,0 0 1,0 16-16,0 0 15,-8 14-15,1 16 16,-1 0-16,-7 8 16,7-15-1,-7 14-15,0 31 16,0-7-16,7-23 16,1-16-16,-1-15 15,8 0 1,0-7-16,0 22 15,0-22-15,-7 15 16,7-16 0,0-7-16,-8 0 15,8 0-15,0 0 16,0 0-16,0-16 16,0 9-1,0-9-15,0 1 16,0 0-16,0 7 15,0-15 1,0 7-16,0 1 16,0-8-16,0 15 15,0-7-15,0 7 16,0-15 0,8 16-16,-1-1 15,1 0-15,-1 8 16,1-8-1,7 8-15,0 0 16,0-8-16,1 1 16,6-1-16,1 0 15,7-7 1,-7-1-16,15 9 16,7-1-16,8 0 15,15 0-15,0-7 16,-15 0-1,-8-8-15,8 7 16,23 1-16,7-8 16,-7 0-16,-8-8 15,15 16 1,0-8-16,0 0 16,-15 0-16,8 0 15,30-8 1,-1 8-16,-6 0 15,-9 0-15,16 0 16,-8 0-16,-37 0 16,22 0-1,15 8-15,8 0 16,-8-8-16,1 7 16,-1-7-16,0 0 15,-37 0 1,22 0-16,0 0 15,8-7 1,-8 7-16,-7-8 16,-1 8-16,-7 0 15,-7 0-15,-8 0 16,-16 0-16,-6 8 16,-1-8-1,8 0-15,-1 0 16,24 7-16,-16 1 15,-14-8-15,-1 0 16,-8 0 0,1 0-16,0 7 15,-8 1-15,0-8 16,0 8 0,0-1-16,0 1 15,1 0-15,-1-1 16,-8-7-16,1 0 15,-1 0 1,1 8-16,-1-8 16,1 0-16,7 8 15,-7-1 1,22 8-16,-7 1 16,-1-1-16,1 0 15,-8 0 1,0 8-16,8 16 15,-8-17-15,0-6 16,0 7 0,-7 7-16,-1 1 15,1-8-15,0 22 16,-1-7-16,1 46 16,-1-45-1,-7-1-15,0 8 16,0-1-16,0 16 15,8 8-15,-1-8 16,-7-7 0,0-9-16,0-6 15,0-9-15,8 23 16,-8-14 0,0-1-16,0 0 15,0-8-15,0-22 16,0 7-16,0-15 15,0 8 1,0 0-16,0-1 16,0 1-16,0-8 15,0 0-15,0 0 16,0 8 0,0-8-16,0 0 15,0 0-15,0 0 16,0 0-1,0 0-15,0 0 16,0 0-16,0 0 16,0 7-1,0-7-15,0 0 16,0 0-16,0 0 16,0 0-1,0 0-15,0 0 16,0 0-16,0 0 15,0 0-15,0 0 16,0 0 0,0 0-16,0 0 15,0 0-15,0 0 16,0 0 0,0 0-16,0 0 15,0 0-15,0 0 16,0 0-16,0 0 15,0 0 1,0 0-16,0 0 16,0 0-16,0 0 15,0 0 1,0 0-16,0 0 16,0 0-16,0 0 15,0 0-15,0 0 16,0 0-16,0 0 15,0 0 1,0 0-16,0 0 16,0 0-16,0 0 15,0 0 1,0 0-16,0 0 16,0 0-16,0 0 15,0 0 1,0 0-16,0 0 15,0 0-15,0 0 16,0 0-16,0 0 16,0 0-1,0 0-15,0 0 16,0 0-16,0 0 16,0 0-1,0-7-15,0 7 16,0 0-16,0 0 15,0 0-15,0 0 16,0 0 0,0 0-16,0 0 15,0 0-15,0 0 16,0 0-16,0 0 16,0 0-1,0 0-15,0 0 16,0 0-16,0 0 15,0 0 1</inkml:trace>
  <inkml:trace contextRef="#ctx0" brushRef="#br2" timeOffset="122977.21">13381 6396 0,'0'0'0,"0"0"16,0 0-16,0 0 15,0 0 1,0 0-16</inkml:trace>
  <inkml:trace contextRef="#ctx0" brushRef="#br2" timeOffset="124598.87">11196 6060 0,'15'0'0,"31"-8"16,6 16-16,24-8 16,30 8-1,0-1-15,7 1 16,16 7-16,-16-7 16,-30 7-1,23-7-15,30-8 16,-22 0-16,37-8 15,-15 16-15,-30 7 16,75-7 0,-75-16-16,0 16 15,90 7-15,-105 0 16,60-7 0,-7-1-16,-23-7 15,60 8-15,-82-8 16,29 0-16,46 0 15,-46-8 1,46 8-16,-68-7 16,0 7-16,45 0 15,-37 0 1,-9 0-16,24-8 16,-31 8-16,-45-15 15,0 7-15,0 1 16,-8-9-1,1 1-15,-9-8 16,-14 16-16,7-1 16,-7-7-1,0-1-15,-8 1 16,0 0-16,0-8 16,0-15-16,0 0 15,0-8 1,-7 0-16,0 8 15,-1 7-15,16-37 16,-8 29 0,23-52-16,7 7 15,0 8-15,24-24 16,-24 9-16,-15 7 16,-7 23-1,-8-16-15,0 1 16,-7 7-16,-8 39 15,0-16 1,0 16-16,0 7 16,-8 0-16,0 8 15,-7-8 1,-7 0-16,-16-8 16,-15 8-16,0 8 15,-7-15-15,-16 14 16,-15 1-16,1 0 15,21-1 1,-21 1-16,-24-8 16,9 16-1,-1-9-15,-38-6 16,31-9-16,-8 0 16,-38 16-16,8-8 15,-31 0 1,39 8-16,-46-15 15,0 14-15,-8-7 16,54 23 0,-77-7-16,92-8 15,-61 15-15,22-8 16,-6 0-16,-32 1 16,1-1-16,61 0 15,-24 16 1,1-8-16,7 0 15,-30-15 1,46 22-16,-54-7 16,61-15-16,-38 23 15,61-8-15,-61 15 16,8-7 0,52-1-16,-14-7 15,22 16-15,45-16 16,-14 7-16,-31 8 15,0 1 1,106-16-16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200" units="cm"/>
          <inkml:channel name="Y" type="integer" max="1800" units="cm"/>
          <inkml:channel name="T" type="integer" max="2.14748E9" units="dev"/>
        </inkml:traceFormat>
        <inkml:channelProperties>
          <inkml:channelProperty channel="X" name="resolution" value="108.84354" units="1/cm"/>
          <inkml:channelProperty channel="Y" name="resolution" value="109.09091" units="1/cm"/>
          <inkml:channelProperty channel="T" name="resolution" value="1" units="1/dev"/>
        </inkml:channelProperties>
      </inkml:inkSource>
      <inkml:timestamp xml:id="ts0" timeString="2021-01-26T03:48:28.912"/>
    </inkml:context>
    <inkml:brush xml:id="br0">
      <inkml:brushProperty name="width" value="0.05292" units="cm"/>
      <inkml:brushProperty name="height" value="0.05292" units="cm"/>
      <inkml:brushProperty name="color" value="#FFC000"/>
    </inkml:brush>
  </inkml:definitions>
  <inkml:trace contextRef="#ctx0" brushRef="#br0">24798 7509 0</inkml:trace>
</inkml:ink>
</file>

<file path=ppt/media/image1.gif>
</file>

<file path=ppt/media/image10.png>
</file>

<file path=ppt/media/image11.png>
</file>

<file path=ppt/media/image12.png>
</file>

<file path=ppt/media/image13.jpe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25.png>
</file>

<file path=ppt/media/image26.jpeg>
</file>

<file path=ppt/media/image27.png>
</file>

<file path=ppt/media/image28.jpeg>
</file>

<file path=ppt/media/image29.png>
</file>

<file path=ppt/media/image3.jpg>
</file>

<file path=ppt/media/image30.png>
</file>

<file path=ppt/media/image31.jpeg>
</file>

<file path=ppt/media/image32.jpeg>
</file>

<file path=ppt/media/image33.png>
</file>

<file path=ppt/media/image34.jpeg>
</file>

<file path=ppt/media/image35.png>
</file>

<file path=ppt/media/image36.png>
</file>

<file path=ppt/media/image4.gif>
</file>

<file path=ppt/media/image5.png>
</file>

<file path=ppt/media/image6.jpeg>
</file>

<file path=ppt/media/image7.jpeg>
</file>

<file path=ppt/media/image8.tmp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7069817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39391294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443027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9167551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118117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98133444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052662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22959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63440" y="1384301"/>
            <a:ext cx="3703320" cy="301752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9927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2296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63440" y="1384539"/>
            <a:ext cx="3703320" cy="55221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1500" b="0" cap="all" baseline="0">
                <a:solidFill>
                  <a:schemeClr val="tx2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63440" y="1936751"/>
            <a:ext cx="3703320" cy="25336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33745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35170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01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3" y="0"/>
            <a:ext cx="3038093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303005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2900" y="445769"/>
            <a:ext cx="2400300" cy="1714500"/>
          </a:xfrm>
        </p:spPr>
        <p:txBody>
          <a:bodyPr anchor="b">
            <a:norm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600450" y="548640"/>
            <a:ext cx="4869180" cy="3943350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2900" y="2194560"/>
            <a:ext cx="2400300" cy="2534343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49134" y="4844839"/>
            <a:ext cx="1963883" cy="273844"/>
          </a:xfrm>
        </p:spPr>
        <p:txBody>
          <a:bodyPr/>
          <a:lstStyle>
            <a:lvl1pPr algn="l">
              <a:defRPr/>
            </a:lvl1pPr>
          </a:lstStyle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600450" y="4844839"/>
            <a:ext cx="3486150" cy="273844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031583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3714750"/>
            <a:ext cx="9141619" cy="142875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2" y="368630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3806190"/>
            <a:ext cx="7584948" cy="617220"/>
          </a:xfrm>
        </p:spPr>
        <p:txBody>
          <a:bodyPr lIns="91440" tIns="0" rIns="91440" bIns="0" anchor="b">
            <a:noAutofit/>
          </a:bodyPr>
          <a:lstStyle>
            <a:lvl1pPr>
              <a:defRPr sz="2700" b="0">
                <a:solidFill>
                  <a:srgbClr val="FFFFFF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2" y="0"/>
            <a:ext cx="9143989" cy="3686307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22960" y="4430267"/>
            <a:ext cx="7584948" cy="44577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450"/>
              </a:spcAft>
              <a:buNone/>
              <a:defRPr sz="1125">
                <a:solidFill>
                  <a:srgbClr val="FFFFFF"/>
                </a:solidFill>
              </a:defRPr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7208767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8638220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11084"/>
            <a:ext cx="1971675" cy="4318066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11083"/>
            <a:ext cx="5800725" cy="4318067"/>
          </a:xfrm>
        </p:spPr>
        <p:txBody>
          <a:bodyPr vert="eaVert" lIns="45720" tIns="0" rIns="45720" bIns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350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2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2638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22960" y="569214"/>
            <a:ext cx="7543800" cy="267462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6000" spc="-38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25038" y="3341715"/>
            <a:ext cx="7543800" cy="85725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97575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774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2960" y="569214"/>
            <a:ext cx="7543800" cy="267462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6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3339846"/>
            <a:ext cx="7543800" cy="85725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1800" cap="all" spc="150" baseline="0">
                <a:solidFill>
                  <a:schemeClr val="tx2"/>
                </a:solidFill>
                <a:latin typeface="+mj-lt"/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3826009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4.xml"/><Relationship Id="rId3" Type="http://schemas.openxmlformats.org/officeDocument/2006/relationships/slideLayout" Target="../slideLayouts/slideLayout9.xml"/><Relationship Id="rId7" Type="http://schemas.openxmlformats.org/officeDocument/2006/relationships/slideLayout" Target="../slideLayouts/slideLayout13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8.xml"/><Relationship Id="rId1" Type="http://schemas.openxmlformats.org/officeDocument/2006/relationships/slideLayout" Target="../slideLayouts/slideLayout7.xml"/><Relationship Id="rId6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0.xml"/><Relationship Id="rId9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6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4800600"/>
            <a:ext cx="9144000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4750737"/>
            <a:ext cx="9144001" cy="49499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22960" y="214953"/>
            <a:ext cx="7543800" cy="1088068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22960" y="1384301"/>
            <a:ext cx="7543800" cy="301752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22961" y="4844839"/>
            <a:ext cx="18542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675">
                <a:solidFill>
                  <a:srgbClr val="FFFFFF"/>
                </a:solidFill>
              </a:defRPr>
            </a:lvl1pPr>
          </a:lstStyle>
          <a:p>
            <a:fld id="{00DBF6A6-50B5-43C4-86A5-B2443BF00A40}" type="datetimeFigureOut">
              <a:rPr lang="en-US" smtClean="0"/>
              <a:t>1/25/2021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764639" y="4844839"/>
            <a:ext cx="3617103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675" cap="all" baseline="0">
                <a:solidFill>
                  <a:srgbClr val="FFFFFF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7425344" y="4844839"/>
            <a:ext cx="984019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88">
                <a:solidFill>
                  <a:srgbClr val="FFFFFF"/>
                </a:solidFill>
              </a:defRPr>
            </a:lvl1pPr>
          </a:lstStyle>
          <a:p>
            <a:fld id="{0AF42F01-F3F6-4BD9-8818-016F00393F6C}" type="slidenum">
              <a:rPr lang="en-US" smtClean="0"/>
              <a:t>‹#›</a:t>
            </a:fld>
            <a:endParaRPr 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895149" y="1303384"/>
            <a:ext cx="74752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215249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0" hangingPunct="1">
        <a:lnSpc>
          <a:spcPct val="85000"/>
        </a:lnSpc>
        <a:spcBef>
          <a:spcPct val="0"/>
        </a:spcBef>
        <a:buNone/>
        <a:defRPr sz="3600" kern="1200" spc="-38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68580" indent="-68580" algn="l" defTabSz="685800" rtl="0" eaLnBrk="1" latinLnBrk="0" hangingPunct="1">
        <a:lnSpc>
          <a:spcPct val="90000"/>
        </a:lnSpc>
        <a:spcBef>
          <a:spcPts val="900"/>
        </a:spcBef>
        <a:spcAft>
          <a:spcPts val="15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15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28803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3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42519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56235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699516" indent="-13716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8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9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12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275000" indent="-171450" algn="l" defTabSz="685800" rtl="0" eaLnBrk="1" latinLnBrk="0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Font typeface="Calibri" pitchFamily="34" charset="0"/>
        <a:buChar char="◦"/>
        <a:defRPr sz="105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tmp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customXml" Target="../ink/ink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annualreports.com/" TargetMode="External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eg"/><Relationship Id="rId1" Type="http://schemas.openxmlformats.org/officeDocument/2006/relationships/slideLayout" Target="../slideLayouts/slideLayout4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4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5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hyperlink" Target="https://www.mckinsey.com/business-functions/mckinsey-analytics/our-insights/the-executives-ai-playbook?page=industries/" TargetMode="External"/><Relationship Id="rId1" Type="http://schemas.openxmlformats.org/officeDocument/2006/relationships/slideLayout" Target="../slideLayouts/slideLayout4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6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3.xml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eg"/><Relationship Id="rId1" Type="http://schemas.openxmlformats.org/officeDocument/2006/relationships/slideLayout" Target="../slideLayouts/slideLayout4.xml"/></Relationships>
</file>

<file path=ppt/slides/_rels/slide7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image" Target="../media/image32.jpe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4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5.png"/><Relationship Id="rId1" Type="http://schemas.openxmlformats.org/officeDocument/2006/relationships/slideLayout" Target="../slideLayouts/slideLayout8.xml"/></Relationships>
</file>

<file path=ppt/slides/_rels/slide8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6.png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Fundamentos de Ciencia de Datos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rgbClr val="FFC000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rgbClr val="FFC000"/>
                </a:solidFill>
              </a:rPr>
              <a:t>lfpalafox@up.edu.mx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Diagrama 1"/>
          <p:cNvGraphicFramePr/>
          <p:nvPr/>
        </p:nvGraphicFramePr>
        <p:xfrm>
          <a:off x="1524000" y="539750"/>
          <a:ext cx="6096000" cy="4064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6936085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3" name="Imagen 2" descr="Recorte de pantalla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891" y="816429"/>
            <a:ext cx="4598778" cy="3728482"/>
          </a:xfrm>
          <a:prstGeom prst="rect">
            <a:avLst/>
          </a:prstGeom>
        </p:spPr>
      </p:pic>
      <p:pic>
        <p:nvPicPr>
          <p:cNvPr id="1026" name="Picture 2" descr="https://findlogovector.com/wp-content/uploads/2018/12/banorte-logo-vector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55897" y="1789610"/>
            <a:ext cx="3209546" cy="17830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3931408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2050" name="Picture 2" descr="http://www.inclusiondigital.mx/wp-content/uploads/2019/04/Cartera-de-cre%CC%81dito-2019-03-1024x495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7419" y="890664"/>
            <a:ext cx="6460581" cy="312303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451360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Creaci</a:t>
            </a:r>
            <a:r>
              <a:rPr lang="es-ES" dirty="0" err="1"/>
              <a:t>ón</a:t>
            </a:r>
            <a:r>
              <a:rPr lang="es-ES" dirty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275" y="1491000"/>
            <a:ext cx="6132600" cy="3145500"/>
          </a:xfrm>
        </p:spPr>
        <p:txBody>
          <a:bodyPr/>
          <a:lstStyle/>
          <a:p>
            <a:r>
              <a:rPr lang="en-US" dirty="0" err="1"/>
              <a:t>Apoyo</a:t>
            </a:r>
            <a:r>
              <a:rPr lang="en-US" dirty="0"/>
              <a:t> de </a:t>
            </a:r>
            <a:r>
              <a:rPr lang="en-US" dirty="0" err="1"/>
              <a:t>mandos</a:t>
            </a:r>
            <a:r>
              <a:rPr lang="en-US" dirty="0"/>
              <a:t> </a:t>
            </a:r>
            <a:r>
              <a:rPr lang="en-US" dirty="0" err="1"/>
              <a:t>superiores</a:t>
            </a:r>
            <a:r>
              <a:rPr lang="en-US" dirty="0"/>
              <a:t>.</a:t>
            </a:r>
          </a:p>
          <a:p>
            <a:pPr lvl="1"/>
            <a:r>
              <a:rPr lang="en-US" dirty="0"/>
              <a:t>Una </a:t>
            </a:r>
            <a:r>
              <a:rPr lang="en-US" u="sng" dirty="0" err="1"/>
              <a:t>buena</a:t>
            </a:r>
            <a:r>
              <a:rPr lang="en-US" dirty="0"/>
              <a:t> </a:t>
            </a:r>
            <a:r>
              <a:rPr lang="es-ES" dirty="0"/>
              <a:t>área de Ciencia de Datos debe tener apoyo constante de los mandos altos.</a:t>
            </a:r>
          </a:p>
          <a:p>
            <a:pPr lvl="1"/>
            <a:r>
              <a:rPr lang="es-ES" dirty="0"/>
              <a:t>Debe ser considerada un centro de ganancia, no un centro de costos.</a:t>
            </a:r>
          </a:p>
          <a:p>
            <a:pPr lvl="1"/>
            <a:endParaRPr lang="es-ES" dirty="0"/>
          </a:p>
          <a:p>
            <a:pPr lvl="1"/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689801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Creaci</a:t>
            </a:r>
            <a:r>
              <a:rPr lang="es-ES" dirty="0" err="1"/>
              <a:t>ón</a:t>
            </a:r>
            <a:r>
              <a:rPr lang="es-ES" dirty="0"/>
              <a:t> de Valor con un modelo de ML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err="1"/>
              <a:t>Alineamiento</a:t>
            </a:r>
            <a:r>
              <a:rPr lang="en-US" dirty="0"/>
              <a:t> con las </a:t>
            </a:r>
            <a:r>
              <a:rPr lang="en-US" dirty="0" err="1"/>
              <a:t>otras</a:t>
            </a:r>
            <a:r>
              <a:rPr lang="en-US" dirty="0"/>
              <a:t> </a:t>
            </a:r>
            <a:r>
              <a:rPr lang="es-ES" dirty="0"/>
              <a:t>áreas.</a:t>
            </a:r>
          </a:p>
          <a:p>
            <a:pPr lvl="1"/>
            <a:r>
              <a:rPr lang="es-ES" dirty="0"/>
              <a:t>Traspasar las ganancias logradas en el área de Ciencia de Datos a las otras.</a:t>
            </a:r>
          </a:p>
          <a:p>
            <a:pPr lvl="1"/>
            <a:r>
              <a:rPr lang="es-ES" dirty="0"/>
              <a:t>El área de ciencia de datos trabaja con incentivos para ayudar a las otras áreas.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smtClean="0"/>
              <a:pPr/>
              <a:t>14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981148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Partes esenciales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Datos</a:t>
            </a:r>
          </a:p>
          <a:p>
            <a:r>
              <a:rPr lang="es-MX" dirty="0"/>
              <a:t>Problema bien definido</a:t>
            </a:r>
          </a:p>
          <a:p>
            <a:r>
              <a:rPr lang="es-MX" dirty="0"/>
              <a:t>Participación de las áreas involucradas.</a:t>
            </a:r>
          </a:p>
          <a:p>
            <a:r>
              <a:rPr lang="es-MX" dirty="0"/>
              <a:t>Metas claras y medibles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79119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2" name="Picture 2" descr="CrispDM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52873" y="1219200"/>
            <a:ext cx="3327252" cy="33337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uadroTexto 2"/>
          <p:cNvSpPr txBox="1"/>
          <p:nvPr/>
        </p:nvSpPr>
        <p:spPr>
          <a:xfrm>
            <a:off x="5105400" y="4552950"/>
            <a:ext cx="106311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 err="1"/>
              <a:t>Wikicommons</a:t>
            </a:r>
            <a:endParaRPr lang="es-MX" sz="1100" dirty="0"/>
          </a:p>
        </p:txBody>
      </p:sp>
      <p:sp>
        <p:nvSpPr>
          <p:cNvPr id="5" name="Rectángulo 4"/>
          <p:cNvSpPr/>
          <p:nvPr/>
        </p:nvSpPr>
        <p:spPr>
          <a:xfrm>
            <a:off x="3171825" y="523875"/>
            <a:ext cx="2339462" cy="58477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32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rPr>
              <a:t>CRISP-DM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Ink 5">
                <a:extLst>
                  <a:ext uri="{FF2B5EF4-FFF2-40B4-BE49-F238E27FC236}">
                    <a16:creationId xmlns:a16="http://schemas.microsoft.com/office/drawing/2014/main" id="{C114B939-8386-4FF8-BABE-48056B80D9B8}"/>
                  </a:ext>
                </a:extLst>
              </p14:cNvPr>
              <p14:cNvContentPartPr/>
              <p14:nvPr/>
            </p14:nvContentPartPr>
            <p14:xfrm>
              <a:off x="1162080" y="708840"/>
              <a:ext cx="6774120" cy="3937680"/>
            </p14:xfrm>
          </p:contentPart>
        </mc:Choice>
        <mc:Fallback>
          <p:pic>
            <p:nvPicPr>
              <p:cNvPr id="6" name="Ink 5">
                <a:extLst>
                  <a:ext uri="{FF2B5EF4-FFF2-40B4-BE49-F238E27FC236}">
                    <a16:creationId xmlns:a16="http://schemas.microsoft.com/office/drawing/2014/main" id="{C114B939-8386-4FF8-BABE-48056B80D9B8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52720" y="699480"/>
                <a:ext cx="6792840" cy="395640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541658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CRISP-DM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1800" dirty="0"/>
              <a:t>En Data </a:t>
            </a:r>
            <a:r>
              <a:rPr lang="es-ES" sz="1800" dirty="0" err="1"/>
              <a:t>Science</a:t>
            </a:r>
            <a:r>
              <a:rPr lang="es-ES" sz="1800" dirty="0"/>
              <a:t> usamos un esquema denominado </a:t>
            </a:r>
            <a:r>
              <a:rPr lang="es-ES" sz="1800" b="1" dirty="0"/>
              <a:t>CRISPDM</a:t>
            </a:r>
            <a:endParaRPr lang="es-ES" sz="1800" dirty="0"/>
          </a:p>
          <a:p>
            <a:pPr lvl="1"/>
            <a:r>
              <a:rPr lang="es-ES" sz="1800" dirty="0"/>
              <a:t>Entendimiento del Negocio</a:t>
            </a:r>
          </a:p>
          <a:p>
            <a:pPr lvl="1"/>
            <a:r>
              <a:rPr lang="es-ES" sz="1800" dirty="0"/>
              <a:t>Entendimiento de los Datos</a:t>
            </a:r>
          </a:p>
          <a:p>
            <a:pPr lvl="1"/>
            <a:r>
              <a:rPr lang="es-ES" sz="1800" dirty="0"/>
              <a:t>Preparación de los Datos</a:t>
            </a:r>
          </a:p>
          <a:p>
            <a:pPr lvl="1"/>
            <a:r>
              <a:rPr lang="es-ES" sz="1800" dirty="0"/>
              <a:t>Modelado</a:t>
            </a:r>
          </a:p>
          <a:p>
            <a:pPr lvl="1"/>
            <a:r>
              <a:rPr lang="es-ES" sz="1800" dirty="0"/>
              <a:t>Evaluación</a:t>
            </a:r>
          </a:p>
          <a:p>
            <a:pPr lvl="1"/>
            <a:r>
              <a:rPr lang="es-ES" sz="1800" dirty="0"/>
              <a:t>Despliegue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0080940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Entendimiento del negocio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Por lo general se utiliza un cuestionario, donde se preguntan cosas como:</a:t>
            </a:r>
          </a:p>
          <a:p>
            <a:pPr lvl="1"/>
            <a:r>
              <a:rPr lang="es-ES" sz="2000" dirty="0"/>
              <a:t>¿Cómo se genera valor en el negocio?</a:t>
            </a:r>
          </a:p>
          <a:p>
            <a:pPr lvl="1"/>
            <a:r>
              <a:rPr lang="es-ES" sz="2000" dirty="0"/>
              <a:t>¿Cuál es la cadena de valor del negocio?</a:t>
            </a:r>
          </a:p>
          <a:p>
            <a:pPr lvl="1"/>
            <a:r>
              <a:rPr lang="es-ES" sz="2000" dirty="0"/>
              <a:t>¿Qué datos se recaban en el negocio?</a:t>
            </a:r>
          </a:p>
          <a:p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62158329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70" name="Picture 6" descr="Image result for cinepolis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104774" y="0"/>
            <a:ext cx="6915150" cy="5186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9413562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Noticias del día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s-MX" dirty="0"/>
              <a:t>Qué ha pasado en el mundo de Data </a:t>
            </a:r>
            <a:r>
              <a:rPr lang="es-MX" dirty="0" err="1"/>
              <a:t>Science</a:t>
            </a:r>
            <a:r>
              <a:rPr lang="es-MX" dirty="0"/>
              <a:t>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  <p:sp>
        <p:nvSpPr>
          <p:cNvPr id="5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0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60739241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Entendimiento del negocio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ES" sz="2000" dirty="0"/>
              <a:t>Esto se puede focalizar a las diferentes unidades de negocio:</a:t>
            </a:r>
          </a:p>
          <a:p>
            <a:pPr lvl="1"/>
            <a:r>
              <a:rPr lang="es-ES" sz="2000" dirty="0"/>
              <a:t>Recursos Humanos</a:t>
            </a:r>
          </a:p>
          <a:p>
            <a:pPr lvl="1"/>
            <a:r>
              <a:rPr lang="es-ES" sz="2000" dirty="0"/>
              <a:t>Operaciones</a:t>
            </a:r>
          </a:p>
          <a:p>
            <a:pPr lvl="1"/>
            <a:r>
              <a:rPr lang="es-ES" sz="2000" dirty="0"/>
              <a:t>Ventas</a:t>
            </a:r>
          </a:p>
          <a:p>
            <a:pPr lvl="1"/>
            <a:r>
              <a:rPr lang="es-ES" sz="2000" dirty="0"/>
              <a:t>Legal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220831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Recursos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>
                <a:hlinkClick r:id="rId2"/>
              </a:rPr>
              <a:t>http://www.annualreports.com/</a:t>
            </a:r>
            <a:endParaRPr lang="es-MX" dirty="0"/>
          </a:p>
          <a:p>
            <a:endParaRPr lang="es-MX" dirty="0"/>
          </a:p>
          <a:p>
            <a:r>
              <a:rPr lang="es-MX" dirty="0"/>
              <a:t>Reportes a inversionistas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5490055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20" name="Picture 4" descr="Image result for oil refinery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7743464" cy="51623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77003199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Entendimiento de los Datos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Esto se atiende con otro cuestionario:</a:t>
            </a:r>
          </a:p>
          <a:p>
            <a:pPr lvl="1"/>
            <a:r>
              <a:rPr lang="es-MX" dirty="0"/>
              <a:t>¿Cómo se capturan los datos?</a:t>
            </a:r>
          </a:p>
          <a:p>
            <a:pPr lvl="1"/>
            <a:r>
              <a:rPr lang="es-MX" dirty="0"/>
              <a:t>¿Dónde se almacenan los datos?</a:t>
            </a:r>
          </a:p>
          <a:p>
            <a:pPr lvl="1"/>
            <a:r>
              <a:rPr lang="es-MX" dirty="0"/>
              <a:t>¿Cómo se almacenan los datos?</a:t>
            </a:r>
          </a:p>
          <a:p>
            <a:pPr lvl="1"/>
            <a:r>
              <a:rPr lang="es-MX" dirty="0"/>
              <a:t>¿Cómo se actualizan los datos?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242116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Datos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Tenemos que entender nuestra materia prima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621437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s-MX" i="0" dirty="0" err="1"/>
              <a:t>The</a:t>
            </a:r>
            <a:r>
              <a:rPr lang="es-MX" i="0" dirty="0"/>
              <a:t> </a:t>
            </a:r>
            <a:r>
              <a:rPr lang="es-MX" i="0" dirty="0" err="1"/>
              <a:t>world’s</a:t>
            </a:r>
            <a:r>
              <a:rPr lang="es-MX" i="0" dirty="0"/>
              <a:t> </a:t>
            </a:r>
            <a:r>
              <a:rPr lang="es-MX" i="0" dirty="0" err="1"/>
              <a:t>most</a:t>
            </a:r>
            <a:r>
              <a:rPr lang="es-MX" i="0" dirty="0"/>
              <a:t> </a:t>
            </a:r>
            <a:r>
              <a:rPr lang="es-MX" i="0" dirty="0" err="1"/>
              <a:t>important</a:t>
            </a:r>
            <a:r>
              <a:rPr lang="es-MX" i="0" dirty="0"/>
              <a:t> </a:t>
            </a:r>
            <a:r>
              <a:rPr lang="es-MX" i="0" dirty="0" err="1"/>
              <a:t>resource</a:t>
            </a:r>
            <a:r>
              <a:rPr lang="es-MX" i="0" dirty="0"/>
              <a:t> </a:t>
            </a:r>
            <a:r>
              <a:rPr lang="es-MX" i="0" dirty="0" err="1"/>
              <a:t>is</a:t>
            </a:r>
            <a:r>
              <a:rPr lang="es-MX" i="0" dirty="0"/>
              <a:t> no </a:t>
            </a:r>
            <a:r>
              <a:rPr lang="es-MX" i="0" dirty="0" err="1"/>
              <a:t>longer</a:t>
            </a:r>
            <a:r>
              <a:rPr lang="es-MX" i="0" dirty="0"/>
              <a:t> </a:t>
            </a:r>
            <a:r>
              <a:rPr lang="es-MX" i="0" dirty="0" err="1"/>
              <a:t>oil</a:t>
            </a:r>
            <a:r>
              <a:rPr lang="es-MX" i="0" dirty="0"/>
              <a:t>, </a:t>
            </a:r>
            <a:r>
              <a:rPr lang="es-MX" i="0" dirty="0" err="1"/>
              <a:t>is</a:t>
            </a:r>
            <a:r>
              <a:rPr lang="es-MX" i="0" dirty="0"/>
              <a:t> data</a:t>
            </a:r>
            <a:endParaRPr lang="en" dirty="0"/>
          </a:p>
          <a:p>
            <a:pPr marL="0" lvl="0" indent="0">
              <a:buNone/>
            </a:pPr>
            <a:endParaRPr lang="en" dirty="0"/>
          </a:p>
          <a:p>
            <a:pPr marL="0" lvl="0" indent="0" algn="r">
              <a:buNone/>
            </a:pPr>
            <a:r>
              <a:rPr lang="en" dirty="0"/>
              <a:t>The Economist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3733840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Qué</a:t>
            </a:r>
            <a:r>
              <a:rPr lang="en-US" dirty="0"/>
              <a:t> </a:t>
            </a:r>
            <a:r>
              <a:rPr lang="en-US" dirty="0" err="1"/>
              <a:t>es</a:t>
            </a:r>
            <a:r>
              <a:rPr lang="en-US" dirty="0"/>
              <a:t> un </a:t>
            </a:r>
            <a:r>
              <a:rPr lang="en-US" dirty="0" err="1"/>
              <a:t>dato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Es</a:t>
            </a:r>
            <a:r>
              <a:rPr lang="en-US" dirty="0"/>
              <a:t> la </a:t>
            </a:r>
            <a:r>
              <a:rPr lang="en-US" dirty="0" err="1"/>
              <a:t>unidad</a:t>
            </a:r>
            <a:r>
              <a:rPr lang="en-US" dirty="0"/>
              <a:t> </a:t>
            </a:r>
            <a:r>
              <a:rPr lang="en-US" dirty="0" err="1"/>
              <a:t>mínima</a:t>
            </a:r>
            <a:r>
              <a:rPr lang="en-US" dirty="0"/>
              <a:t> de </a:t>
            </a:r>
            <a:r>
              <a:rPr lang="en-US" dirty="0" err="1"/>
              <a:t>información</a:t>
            </a:r>
            <a:r>
              <a:rPr lang="en-US" dirty="0"/>
              <a:t>?</a:t>
            </a:r>
            <a:endParaRPr lang="en-US" sz="1800" dirty="0"/>
          </a:p>
          <a:p>
            <a:pPr lvl="1"/>
            <a:r>
              <a:rPr lang="en-US" sz="2100" dirty="0" err="1"/>
              <a:t>Es</a:t>
            </a:r>
            <a:r>
              <a:rPr lang="en-US" sz="2100" dirty="0"/>
              <a:t> </a:t>
            </a:r>
            <a:r>
              <a:rPr lang="en-US" sz="2100" dirty="0" err="1"/>
              <a:t>aquello</a:t>
            </a:r>
            <a:r>
              <a:rPr lang="en-US" sz="2100" dirty="0"/>
              <a:t>, </a:t>
            </a:r>
            <a:r>
              <a:rPr lang="en-US" sz="2100" dirty="0" err="1"/>
              <a:t>que</a:t>
            </a:r>
            <a:r>
              <a:rPr lang="en-US" sz="2100" dirty="0"/>
              <a:t> dado un </a:t>
            </a:r>
            <a:r>
              <a:rPr lang="en-US" sz="2100" dirty="0" err="1"/>
              <a:t>contexto</a:t>
            </a:r>
            <a:r>
              <a:rPr lang="en-US" sz="2100" dirty="0"/>
              <a:t>, </a:t>
            </a:r>
            <a:r>
              <a:rPr lang="en-US" sz="2100" dirty="0" err="1"/>
              <a:t>nos</a:t>
            </a:r>
            <a:r>
              <a:rPr lang="en-US" sz="2100" dirty="0"/>
              <a:t> </a:t>
            </a:r>
            <a:r>
              <a:rPr lang="en-US" sz="2100" dirty="0" err="1"/>
              <a:t>puede</a:t>
            </a:r>
            <a:r>
              <a:rPr lang="en-US" sz="2100" dirty="0"/>
              <a:t> </a:t>
            </a:r>
            <a:r>
              <a:rPr lang="en-US" sz="2100" dirty="0" err="1"/>
              <a:t>proveer</a:t>
            </a:r>
            <a:r>
              <a:rPr lang="en-US" sz="2100" dirty="0"/>
              <a:t> de </a:t>
            </a:r>
            <a:r>
              <a:rPr lang="en-US" sz="2100" dirty="0" err="1"/>
              <a:t>información</a:t>
            </a:r>
            <a:r>
              <a:rPr lang="en-US" sz="2100" dirty="0"/>
              <a:t>.</a:t>
            </a:r>
          </a:p>
          <a:p>
            <a:pPr lvl="2"/>
            <a:r>
              <a:rPr lang="en-US" sz="1350" dirty="0"/>
              <a:t>El </a:t>
            </a:r>
            <a:r>
              <a:rPr lang="en-US" sz="1350" dirty="0" err="1"/>
              <a:t>contexto</a:t>
            </a:r>
            <a:r>
              <a:rPr lang="en-US" sz="1350" dirty="0"/>
              <a:t> </a:t>
            </a:r>
            <a:r>
              <a:rPr lang="en-US" sz="1350" dirty="0" err="1"/>
              <a:t>por</a:t>
            </a:r>
            <a:r>
              <a:rPr lang="en-US" sz="1350" dirty="0"/>
              <a:t> lo general se </a:t>
            </a:r>
            <a:r>
              <a:rPr lang="en-US" sz="1350" dirty="0" err="1"/>
              <a:t>puede</a:t>
            </a:r>
            <a:r>
              <a:rPr lang="en-US" sz="1350" dirty="0"/>
              <a:t> </a:t>
            </a:r>
            <a:r>
              <a:rPr lang="en-US" sz="1350" dirty="0" err="1"/>
              <a:t>inferir</a:t>
            </a:r>
            <a:r>
              <a:rPr lang="en-US" sz="1350" dirty="0"/>
              <a:t>.</a:t>
            </a:r>
            <a:endParaRPr lang="en-US" sz="2100" dirty="0"/>
          </a:p>
          <a:p>
            <a:pPr lvl="1"/>
            <a:r>
              <a:rPr lang="en-US" sz="2100" dirty="0" err="1"/>
              <a:t>Ejemplos</a:t>
            </a:r>
            <a:r>
              <a:rPr lang="en-US" sz="2100" dirty="0"/>
              <a:t>:</a:t>
            </a:r>
          </a:p>
          <a:p>
            <a:pPr lvl="2"/>
            <a:r>
              <a:rPr lang="en-US" sz="1800" dirty="0" err="1"/>
              <a:t>Una</a:t>
            </a:r>
            <a:r>
              <a:rPr lang="en-US" sz="1800" dirty="0"/>
              <a:t> </a:t>
            </a:r>
            <a:r>
              <a:rPr lang="en-US" sz="1800" dirty="0" err="1"/>
              <a:t>foto</a:t>
            </a:r>
            <a:endParaRPr lang="en-US" sz="1800" dirty="0"/>
          </a:p>
          <a:p>
            <a:pPr lvl="2"/>
            <a:r>
              <a:rPr lang="en-US" sz="1800" dirty="0"/>
              <a:t>Un </a:t>
            </a:r>
            <a:r>
              <a:rPr lang="en-US" sz="1800" dirty="0" err="1"/>
              <a:t>marcador</a:t>
            </a:r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79558670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27</a:t>
            </a:fld>
            <a:endParaRPr lang="es-MX"/>
          </a:p>
        </p:txBody>
      </p:sp>
      <p:pic>
        <p:nvPicPr>
          <p:cNvPr id="5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00026" y="869761"/>
            <a:ext cx="6280118" cy="3342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2768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28</a:t>
            </a:fld>
            <a:endParaRPr lang="es-MX"/>
          </a:p>
        </p:txBody>
      </p:sp>
      <p:pic>
        <p:nvPicPr>
          <p:cNvPr id="3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338" y="729463"/>
            <a:ext cx="6151661" cy="36470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49219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Cuantos</a:t>
            </a:r>
            <a:r>
              <a:rPr lang="en-US" dirty="0"/>
              <a:t>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hay?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Hay </a:t>
            </a:r>
            <a:r>
              <a:rPr lang="en-US" dirty="0" err="1"/>
              <a:t>muchas</a:t>
            </a:r>
            <a:r>
              <a:rPr lang="en-US" dirty="0"/>
              <a:t> </a:t>
            </a:r>
            <a:r>
              <a:rPr lang="en-US" dirty="0" err="1"/>
              <a:t>definiciones</a:t>
            </a:r>
            <a:r>
              <a:rPr lang="en-US" dirty="0"/>
              <a:t> </a:t>
            </a:r>
            <a:r>
              <a:rPr lang="en-US" dirty="0" err="1"/>
              <a:t>acerca</a:t>
            </a:r>
            <a:r>
              <a:rPr lang="en-US" dirty="0"/>
              <a:t> de los </a:t>
            </a:r>
            <a:r>
              <a:rPr lang="en-US" dirty="0" err="1"/>
              <a:t>tipos</a:t>
            </a:r>
            <a:r>
              <a:rPr lang="en-US" dirty="0"/>
              <a:t> de </a:t>
            </a:r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que</a:t>
            </a:r>
            <a:r>
              <a:rPr lang="en-US" dirty="0"/>
              <a:t> hay:</a:t>
            </a:r>
          </a:p>
          <a:p>
            <a:pPr lvl="1"/>
            <a:r>
              <a:rPr lang="en-US" sz="2100" dirty="0" err="1"/>
              <a:t>Continuos</a:t>
            </a:r>
            <a:r>
              <a:rPr lang="en-US" sz="2100" dirty="0"/>
              <a:t> y </a:t>
            </a:r>
            <a:r>
              <a:rPr lang="en-US" sz="2100" dirty="0" err="1"/>
              <a:t>discretos</a:t>
            </a:r>
            <a:endParaRPr lang="en-US" sz="2100" dirty="0"/>
          </a:p>
          <a:p>
            <a:pPr lvl="1"/>
            <a:r>
              <a:rPr lang="en-US" sz="2100" dirty="0"/>
              <a:t>Big and Small</a:t>
            </a:r>
          </a:p>
          <a:p>
            <a:pPr marL="533400" lvl="1" indent="0">
              <a:buNone/>
            </a:pPr>
            <a:endParaRPr lang="en-US" sz="2100" dirty="0"/>
          </a:p>
          <a:p>
            <a:pPr lvl="1"/>
            <a:r>
              <a:rPr lang="en-US" sz="2100" dirty="0" err="1"/>
              <a:t>Aqui</a:t>
            </a:r>
            <a:r>
              <a:rPr lang="en-US" sz="2100" dirty="0"/>
              <a:t> </a:t>
            </a:r>
            <a:r>
              <a:rPr lang="en-US" sz="2100" dirty="0" err="1"/>
              <a:t>vamos</a:t>
            </a:r>
            <a:r>
              <a:rPr lang="en-US" sz="2100" dirty="0"/>
              <a:t> a </a:t>
            </a:r>
            <a:r>
              <a:rPr lang="en-US" sz="2100" dirty="0" err="1"/>
              <a:t>hablar</a:t>
            </a:r>
            <a:r>
              <a:rPr lang="en-US" sz="2100" dirty="0"/>
              <a:t> de </a:t>
            </a:r>
            <a:r>
              <a:rPr lang="en-US" sz="2100" dirty="0" err="1"/>
              <a:t>estructurados</a:t>
            </a:r>
            <a:r>
              <a:rPr lang="en-US" sz="2100" dirty="0"/>
              <a:t>, no </a:t>
            </a:r>
            <a:r>
              <a:rPr lang="en-US" sz="2100" dirty="0" err="1"/>
              <a:t>estructurados</a:t>
            </a:r>
            <a:r>
              <a:rPr lang="en-US" sz="2100" dirty="0"/>
              <a:t> y semi </a:t>
            </a:r>
            <a:r>
              <a:rPr lang="en-US" sz="2100" dirty="0" err="1"/>
              <a:t>estructurados</a:t>
            </a:r>
            <a:r>
              <a:rPr lang="en-US" sz="2100" dirty="0"/>
              <a:t>.</a:t>
            </a:r>
          </a:p>
          <a:p>
            <a:pPr lvl="1"/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10797528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E374F8F7-7812-4D85-BDB7-CE19611919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16410" y="911865"/>
            <a:ext cx="4911180" cy="3673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4971587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 descr="Screen Shot 2017-12-10 at 11.52.23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1043" y="1315092"/>
            <a:ext cx="4827708" cy="31383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417331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r>
              <a:rPr lang="en-US" dirty="0">
                <a:solidFill>
                  <a:srgbClr val="FF0000"/>
                </a:solidFill>
              </a:rPr>
              <a:t> y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8139" y="1006868"/>
            <a:ext cx="5211552" cy="34958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5987328" y="2006943"/>
            <a:ext cx="251967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err="1"/>
              <a:t>Pobreza</a:t>
            </a:r>
            <a:r>
              <a:rPr lang="en-US" sz="1600" b="1" dirty="0"/>
              <a:t> a </a:t>
            </a:r>
            <a:r>
              <a:rPr lang="en-US" sz="1600" b="1" dirty="0" err="1"/>
              <a:t>nivel</a:t>
            </a:r>
            <a:r>
              <a:rPr lang="en-US" sz="1600" b="1" dirty="0"/>
              <a:t> </a:t>
            </a:r>
            <a:r>
              <a:rPr lang="en-US" sz="1600" b="1" dirty="0" err="1"/>
              <a:t>municipio</a:t>
            </a:r>
            <a:r>
              <a:rPr lang="en-US" sz="1600" b="1" dirty="0"/>
              <a:t> (CONEVAL)</a:t>
            </a:r>
          </a:p>
        </p:txBody>
      </p:sp>
    </p:spTree>
    <p:extLst>
      <p:ext uri="{BB962C8B-B14F-4D97-AF65-F5344CB8AC3E}">
        <p14:creationId xmlns:p14="http://schemas.microsoft.com/office/powerpoint/2010/main" val="115398491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No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Se </a:t>
            </a:r>
            <a:r>
              <a:rPr lang="en-US" sz="2100" dirty="0" err="1"/>
              <a:t>estima</a:t>
            </a:r>
            <a:r>
              <a:rPr lang="en-US" sz="2100" dirty="0"/>
              <a:t> que el </a:t>
            </a:r>
            <a:r>
              <a:rPr lang="en-US" sz="2100" dirty="0" err="1"/>
              <a:t>grueso</a:t>
            </a:r>
            <a:r>
              <a:rPr lang="en-US" sz="2100" dirty="0"/>
              <a:t> de los </a:t>
            </a:r>
            <a:r>
              <a:rPr lang="en-US" sz="2100" dirty="0" err="1"/>
              <a:t>datos</a:t>
            </a:r>
            <a:r>
              <a:rPr lang="en-US" sz="2100" dirty="0"/>
              <a:t> que </a:t>
            </a:r>
            <a:r>
              <a:rPr lang="en-US" sz="2100" dirty="0" err="1"/>
              <a:t>existen</a:t>
            </a:r>
            <a:r>
              <a:rPr lang="en-US" sz="2100" dirty="0"/>
              <a:t> son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/>
              <a:t>Mucho valor del </a:t>
            </a:r>
            <a:r>
              <a:rPr lang="en-US" sz="2100" dirty="0" err="1"/>
              <a:t>negocio</a:t>
            </a:r>
            <a:r>
              <a:rPr lang="en-US" sz="2100" dirty="0"/>
              <a:t> </a:t>
            </a:r>
            <a:r>
              <a:rPr lang="en-US" sz="2100" dirty="0" err="1"/>
              <a:t>esta</a:t>
            </a:r>
            <a:r>
              <a:rPr lang="en-US" sz="2100" dirty="0"/>
              <a:t> </a:t>
            </a:r>
            <a:r>
              <a:rPr lang="en-US" sz="2100" dirty="0" err="1"/>
              <a:t>escondido</a:t>
            </a:r>
            <a:r>
              <a:rPr lang="en-US" sz="2100" dirty="0"/>
              <a:t> </a:t>
            </a:r>
            <a:r>
              <a:rPr lang="en-US" sz="2100" dirty="0" err="1"/>
              <a:t>en</a:t>
            </a:r>
            <a:r>
              <a:rPr lang="en-US" sz="2100" dirty="0"/>
              <a:t> </a:t>
            </a:r>
            <a:r>
              <a:rPr lang="en-US" sz="2100" dirty="0" err="1"/>
              <a:t>datos</a:t>
            </a:r>
            <a:r>
              <a:rPr lang="en-US" sz="2100" dirty="0"/>
              <a:t> no </a:t>
            </a:r>
            <a:r>
              <a:rPr lang="en-US" sz="2100" dirty="0" err="1"/>
              <a:t>estructurados</a:t>
            </a:r>
            <a:endParaRPr lang="en-US" sz="2100" dirty="0"/>
          </a:p>
          <a:p>
            <a:r>
              <a:rPr lang="en-US" sz="2100" dirty="0" err="1"/>
              <a:t>Imagenes</a:t>
            </a:r>
            <a:r>
              <a:rPr lang="en-US" sz="2100" dirty="0"/>
              <a:t>, Audio, Video</a:t>
            </a:r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50099434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n-US" dirty="0" err="1">
                <a:solidFill>
                  <a:srgbClr val="FF0000"/>
                </a:solidFill>
              </a:rPr>
              <a:t>Datos</a:t>
            </a:r>
            <a:r>
              <a:rPr lang="en-US" dirty="0">
                <a:solidFill>
                  <a:srgbClr val="FF0000"/>
                </a:solidFill>
              </a:rPr>
              <a:t> no </a:t>
            </a:r>
            <a:r>
              <a:rPr lang="en-US" dirty="0" err="1">
                <a:solidFill>
                  <a:srgbClr val="FF0000"/>
                </a:solidFill>
              </a:rPr>
              <a:t>Estructurados</a:t>
            </a:r>
            <a:endParaRPr lang="en-US" dirty="0">
              <a:solidFill>
                <a:srgbClr val="FF0000"/>
              </a:solidFill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665" y="1462688"/>
            <a:ext cx="2984936" cy="167812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28684" y="2552117"/>
            <a:ext cx="5515316" cy="1838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0587309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Son </a:t>
            </a:r>
            <a:r>
              <a:rPr lang="en-US" sz="2100" dirty="0" err="1"/>
              <a:t>datos</a:t>
            </a:r>
            <a:r>
              <a:rPr lang="en-US" sz="2100" dirty="0"/>
              <a:t> </a:t>
            </a:r>
            <a:r>
              <a:rPr lang="en-US" sz="2100" dirty="0" err="1"/>
              <a:t>que</a:t>
            </a:r>
            <a:r>
              <a:rPr lang="en-US" sz="2100" dirty="0"/>
              <a:t> </a:t>
            </a:r>
            <a:r>
              <a:rPr lang="en-US" sz="2100" dirty="0" err="1"/>
              <a:t>cuentan</a:t>
            </a:r>
            <a:r>
              <a:rPr lang="en-US" sz="2100" dirty="0"/>
              <a:t> con </a:t>
            </a:r>
            <a:r>
              <a:rPr lang="en-US" sz="2100" dirty="0" err="1"/>
              <a:t>una</a:t>
            </a:r>
            <a:r>
              <a:rPr lang="en-US" sz="2100" dirty="0"/>
              <a:t> </a:t>
            </a:r>
            <a:r>
              <a:rPr lang="en-US" sz="2100" dirty="0" err="1"/>
              <a:t>estructura</a:t>
            </a:r>
            <a:r>
              <a:rPr lang="en-US" sz="2100" dirty="0"/>
              <a:t> pre-</a:t>
            </a:r>
            <a:r>
              <a:rPr lang="en-US" sz="2100" dirty="0" err="1"/>
              <a:t>definida</a:t>
            </a:r>
            <a:r>
              <a:rPr lang="en-US" sz="2100" dirty="0"/>
              <a:t>.</a:t>
            </a:r>
          </a:p>
          <a:p>
            <a:pPr lvl="1"/>
            <a:r>
              <a:rPr lang="en-US" sz="1800" dirty="0" err="1"/>
              <a:t>Estructuras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(</a:t>
            </a:r>
            <a:r>
              <a:rPr lang="en-US" sz="1800" dirty="0" err="1"/>
              <a:t>También</a:t>
            </a:r>
            <a:r>
              <a:rPr lang="en-US" sz="1800" dirty="0"/>
              <a:t> </a:t>
            </a:r>
            <a:r>
              <a:rPr lang="en-US" sz="1800" dirty="0" err="1"/>
              <a:t>llamados</a:t>
            </a:r>
            <a:r>
              <a:rPr lang="en-US" sz="1800" dirty="0"/>
              <a:t> </a:t>
            </a:r>
            <a:r>
              <a:rPr lang="en-US" sz="1800" dirty="0" err="1"/>
              <a:t>modelos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)</a:t>
            </a:r>
          </a:p>
          <a:p>
            <a:pPr lvl="2"/>
            <a:r>
              <a:rPr lang="en-US" sz="1350" dirty="0"/>
              <a:t>Colas, </a:t>
            </a:r>
            <a:r>
              <a:rPr lang="en-US" sz="1350" dirty="0" err="1"/>
              <a:t>Listas</a:t>
            </a:r>
            <a:r>
              <a:rPr lang="en-US" sz="1350" dirty="0"/>
              <a:t>, </a:t>
            </a:r>
            <a:r>
              <a:rPr lang="en-US" sz="1350" dirty="0" err="1"/>
              <a:t>Arreglos</a:t>
            </a:r>
            <a:r>
              <a:rPr lang="en-US" sz="1350" dirty="0"/>
              <a:t>, </a:t>
            </a:r>
            <a:r>
              <a:rPr lang="en-US" sz="1350" dirty="0" err="1"/>
              <a:t>Pilas</a:t>
            </a:r>
            <a:r>
              <a:rPr lang="en-US" sz="1350" dirty="0"/>
              <a:t> (stack)</a:t>
            </a:r>
          </a:p>
          <a:p>
            <a:pPr lvl="2"/>
            <a:r>
              <a:rPr lang="en-US" sz="1350" dirty="0" err="1"/>
              <a:t>Tablas</a:t>
            </a:r>
            <a:r>
              <a:rPr lang="en-US" sz="1350" dirty="0"/>
              <a:t> </a:t>
            </a:r>
            <a:r>
              <a:rPr lang="en-US" sz="1350" dirty="0" err="1"/>
              <a:t>como</a:t>
            </a:r>
            <a:r>
              <a:rPr lang="en-US" sz="1350" dirty="0"/>
              <a:t> </a:t>
            </a:r>
            <a:r>
              <a:rPr lang="en-US" sz="1350" dirty="0" err="1"/>
              <a:t>hojas</a:t>
            </a:r>
            <a:r>
              <a:rPr lang="en-US" sz="1350" dirty="0"/>
              <a:t> de </a:t>
            </a:r>
            <a:r>
              <a:rPr lang="en-US" sz="1350" dirty="0" err="1"/>
              <a:t>cálculo</a:t>
            </a:r>
            <a:r>
              <a:rPr lang="en-US" sz="1350" dirty="0"/>
              <a:t>, un </a:t>
            </a:r>
            <a:r>
              <a:rPr lang="en-US" sz="1350" dirty="0" err="1"/>
              <a:t>archivo</a:t>
            </a:r>
            <a:r>
              <a:rPr lang="en-US" sz="1350" dirty="0"/>
              <a:t> de excel, </a:t>
            </a:r>
            <a:r>
              <a:rPr lang="en-US" sz="1350" dirty="0" err="1"/>
              <a:t>etc</a:t>
            </a:r>
            <a:endParaRPr lang="en-US" sz="1350" dirty="0"/>
          </a:p>
          <a:p>
            <a:pPr lvl="2"/>
            <a:r>
              <a:rPr lang="en-US" sz="1350" dirty="0" err="1"/>
              <a:t>Mapas</a:t>
            </a:r>
            <a:r>
              <a:rPr lang="en-US" sz="1350" dirty="0"/>
              <a:t> </a:t>
            </a:r>
            <a:r>
              <a:rPr lang="en-US" sz="1350" dirty="0" err="1"/>
              <a:t>cartográficos</a:t>
            </a:r>
            <a:r>
              <a:rPr lang="en-US" sz="1350" dirty="0"/>
              <a:t> </a:t>
            </a:r>
            <a:r>
              <a:rPr lang="en-US" sz="1350" dirty="0" err="1"/>
              <a:t>tipo</a:t>
            </a:r>
            <a:r>
              <a:rPr lang="en-US" sz="1350" dirty="0"/>
              <a:t> GIS (Google Earth)</a:t>
            </a:r>
          </a:p>
        </p:txBody>
      </p:sp>
    </p:spTree>
    <p:extLst>
      <p:ext uri="{BB962C8B-B14F-4D97-AF65-F5344CB8AC3E}">
        <p14:creationId xmlns:p14="http://schemas.microsoft.com/office/powerpoint/2010/main" val="133172946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Son </a:t>
            </a:r>
            <a:r>
              <a:rPr lang="en-US" sz="2000" dirty="0" err="1"/>
              <a:t>aquellos</a:t>
            </a:r>
            <a:r>
              <a:rPr lang="en-US" sz="2000" dirty="0"/>
              <a:t> que </a:t>
            </a:r>
            <a:r>
              <a:rPr lang="en-US" sz="2000" dirty="0" err="1"/>
              <a:t>organizan</a:t>
            </a:r>
            <a:r>
              <a:rPr lang="en-US" sz="2000" dirty="0"/>
              <a:t> </a:t>
            </a:r>
            <a:r>
              <a:rPr lang="en-US" sz="2000" dirty="0" err="1"/>
              <a:t>elementos</a:t>
            </a:r>
            <a:r>
              <a:rPr lang="en-US" sz="2000" dirty="0"/>
              <a:t> de los </a:t>
            </a:r>
            <a:r>
              <a:rPr lang="en-US" sz="2000" dirty="0" err="1"/>
              <a:t>datos</a:t>
            </a:r>
            <a:r>
              <a:rPr lang="en-US" sz="2000" dirty="0"/>
              <a:t> y </a:t>
            </a:r>
            <a:r>
              <a:rPr lang="en-US" sz="2000" dirty="0" err="1"/>
              <a:t>tienen</a:t>
            </a:r>
            <a:r>
              <a:rPr lang="en-US" sz="2000" dirty="0"/>
              <a:t> </a:t>
            </a:r>
            <a:r>
              <a:rPr lang="en-US" sz="2000" dirty="0" err="1"/>
              <a:t>patrones</a:t>
            </a:r>
            <a:r>
              <a:rPr lang="en-US" sz="2000" dirty="0"/>
              <a:t> de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</a:t>
            </a:r>
            <a:r>
              <a:rPr lang="en-US" sz="2000" dirty="0" err="1"/>
              <a:t>uno</a:t>
            </a:r>
            <a:r>
              <a:rPr lang="en-US" sz="2000" dirty="0"/>
              <a:t> con </a:t>
            </a:r>
            <a:r>
              <a:rPr lang="en-US" sz="2000" dirty="0" err="1"/>
              <a:t>otro</a:t>
            </a:r>
            <a:r>
              <a:rPr lang="en-US" sz="2000" dirty="0"/>
              <a:t>, y </a:t>
            </a:r>
            <a:r>
              <a:rPr lang="en-US" sz="2000" dirty="0" err="1"/>
              <a:t>como</a:t>
            </a:r>
            <a:r>
              <a:rPr lang="en-US" sz="2000" dirty="0"/>
              <a:t> se </a:t>
            </a:r>
            <a:r>
              <a:rPr lang="en-US" sz="2000" dirty="0" err="1"/>
              <a:t>relacionan</a:t>
            </a:r>
            <a:r>
              <a:rPr lang="en-US" sz="2000" dirty="0"/>
              <a:t> con el resto del </a:t>
            </a:r>
            <a:r>
              <a:rPr lang="en-US" sz="2000" dirty="0" err="1"/>
              <a:t>mundo</a:t>
            </a:r>
            <a:r>
              <a:rPr lang="en-US" sz="2000" dirty="0"/>
              <a:t>.</a:t>
            </a:r>
          </a:p>
          <a:p>
            <a:endParaRPr lang="en-US" sz="2000" dirty="0"/>
          </a:p>
          <a:p>
            <a:r>
              <a:rPr lang="en-US" sz="2000" dirty="0" err="1"/>
              <a:t>También</a:t>
            </a:r>
            <a:r>
              <a:rPr lang="en-US" sz="2000" dirty="0"/>
              <a:t> se dice que un </a:t>
            </a:r>
            <a:r>
              <a:rPr lang="en-US" sz="2000" dirty="0" err="1"/>
              <a:t>dato</a:t>
            </a:r>
            <a:r>
              <a:rPr lang="en-US" sz="2000" dirty="0"/>
              <a:t>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aquel</a:t>
            </a:r>
            <a:r>
              <a:rPr lang="en-US" sz="2000" dirty="0"/>
              <a:t> que se </a:t>
            </a:r>
            <a:r>
              <a:rPr lang="en-US" sz="2000" dirty="0" err="1"/>
              <a:t>asocia</a:t>
            </a:r>
            <a:r>
              <a:rPr lang="en-US" sz="2000" dirty="0"/>
              <a:t> a 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.</a:t>
            </a:r>
          </a:p>
          <a:p>
            <a:pPr lvl="1"/>
            <a:r>
              <a:rPr lang="en-US" sz="2000" dirty="0"/>
              <a:t>Un </a:t>
            </a:r>
            <a:r>
              <a:rPr lang="en-US" sz="2000" dirty="0" err="1"/>
              <a:t>modelo</a:t>
            </a:r>
            <a:r>
              <a:rPr lang="en-US" sz="2000" dirty="0"/>
              <a:t> de </a:t>
            </a:r>
            <a:r>
              <a:rPr lang="en-US" sz="2000" dirty="0" err="1"/>
              <a:t>dato</a:t>
            </a:r>
            <a:r>
              <a:rPr lang="en-US" sz="2000" dirty="0"/>
              <a:t> da </a:t>
            </a:r>
            <a:r>
              <a:rPr lang="en-US" sz="2000" dirty="0" err="1"/>
              <a:t>estructura</a:t>
            </a:r>
            <a:r>
              <a:rPr lang="en-US" sz="2000" dirty="0"/>
              <a:t> y </a:t>
            </a:r>
            <a:r>
              <a:rPr lang="en-US" sz="2000" dirty="0" err="1"/>
              <a:t>capacidad</a:t>
            </a:r>
            <a:r>
              <a:rPr lang="en-US" sz="2000" dirty="0"/>
              <a:t> de </a:t>
            </a:r>
            <a:r>
              <a:rPr lang="en-US" sz="2000" dirty="0" err="1"/>
              <a:t>relación</a:t>
            </a:r>
            <a:r>
              <a:rPr lang="en-US" sz="2000" dirty="0"/>
              <a:t> al </a:t>
            </a:r>
            <a:r>
              <a:rPr lang="en-US" sz="2000" dirty="0" err="1"/>
              <a:t>dato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7194316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Hay </a:t>
            </a:r>
            <a:r>
              <a:rPr lang="en-US" dirty="0" err="1"/>
              <a:t>varios</a:t>
            </a:r>
            <a:r>
              <a:rPr lang="en-US" dirty="0"/>
              <a:t> </a:t>
            </a:r>
            <a:r>
              <a:rPr lang="en-US" dirty="0" err="1"/>
              <a:t>formatos</a:t>
            </a:r>
            <a:r>
              <a:rPr lang="en-US" dirty="0"/>
              <a:t>, </a:t>
            </a:r>
            <a:r>
              <a:rPr lang="en-US" dirty="0" err="1"/>
              <a:t>pero</a:t>
            </a:r>
            <a:r>
              <a:rPr lang="en-US" dirty="0"/>
              <a:t> en la </a:t>
            </a:r>
            <a:r>
              <a:rPr lang="en-US" dirty="0" err="1"/>
              <a:t>industría</a:t>
            </a:r>
            <a:r>
              <a:rPr lang="en-US" dirty="0"/>
              <a:t> </a:t>
            </a:r>
            <a:r>
              <a:rPr lang="en-US" dirty="0" err="1"/>
              <a:t>estan</a:t>
            </a:r>
            <a:r>
              <a:rPr lang="en-US" dirty="0"/>
              <a:t> los dos mas </a:t>
            </a:r>
            <a:r>
              <a:rPr lang="en-US" dirty="0" err="1"/>
              <a:t>usados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JSON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87691" y="1696706"/>
            <a:ext cx="3331373" cy="27761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151081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Datos</a:t>
            </a:r>
            <a:r>
              <a:rPr lang="en-US" dirty="0"/>
              <a:t> semi-</a:t>
            </a:r>
            <a:r>
              <a:rPr lang="en-US" dirty="0" err="1"/>
              <a:t>estructurados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XML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277156" y="1460679"/>
            <a:ext cx="3036059" cy="3456048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13D80DD2-CD01-475C-8B94-49C54FA3026F}"/>
                  </a:ext>
                </a:extLst>
              </p14:cNvPr>
              <p14:cNvContentPartPr/>
              <p14:nvPr/>
            </p14:nvContentPartPr>
            <p14:xfrm>
              <a:off x="8927280" y="2703240"/>
              <a:ext cx="360" cy="360"/>
            </p14:xfrm>
          </p:contentPart>
        </mc:Choice>
        <mc:Fallback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13D80DD2-CD01-475C-8B94-49C54FA3026F}"/>
                  </a:ext>
                </a:extLst>
              </p:cNvPr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8917920" y="2693880"/>
                <a:ext cx="19080" cy="19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121758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Usos</a:t>
            </a:r>
            <a:r>
              <a:rPr lang="en-US" dirty="0"/>
              <a:t> de JSON y XML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645288"/>
          </a:xfrm>
        </p:spPr>
        <p:txBody>
          <a:bodyPr/>
          <a:lstStyle/>
          <a:p>
            <a:r>
              <a:rPr lang="en-US" dirty="0"/>
              <a:t>Se </a:t>
            </a:r>
            <a:r>
              <a:rPr lang="en-US" dirty="0" err="1"/>
              <a:t>utilizan</a:t>
            </a:r>
            <a:r>
              <a:rPr lang="en-US" dirty="0"/>
              <a:t> </a:t>
            </a:r>
            <a:r>
              <a:rPr lang="en-US" dirty="0" err="1"/>
              <a:t>primordialmente</a:t>
            </a:r>
            <a:r>
              <a:rPr lang="en-US" dirty="0"/>
              <a:t> </a:t>
            </a:r>
            <a:r>
              <a:rPr lang="en-US" dirty="0" err="1"/>
              <a:t>para</a:t>
            </a:r>
            <a:r>
              <a:rPr lang="en-US" dirty="0"/>
              <a:t> </a:t>
            </a:r>
            <a:r>
              <a:rPr lang="en-US" dirty="0" err="1"/>
              <a:t>transportar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 de un </a:t>
            </a:r>
            <a:r>
              <a:rPr lang="en-US" dirty="0" err="1"/>
              <a:t>lado</a:t>
            </a:r>
            <a:r>
              <a:rPr lang="en-US" dirty="0"/>
              <a:t> al </a:t>
            </a:r>
            <a:r>
              <a:rPr lang="en-US" dirty="0" err="1"/>
              <a:t>otro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1712286" y="2199701"/>
            <a:ext cx="1065926" cy="1462687"/>
          </a:xfrm>
          <a:prstGeom prst="rect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 err="1"/>
              <a:t>Página</a:t>
            </a:r>
            <a:r>
              <a:rPr lang="en-US" sz="1050" dirty="0"/>
              <a:t> Web (JSON, XML)</a:t>
            </a:r>
          </a:p>
        </p:txBody>
      </p:sp>
      <p:sp>
        <p:nvSpPr>
          <p:cNvPr id="5" name="Can 4"/>
          <p:cNvSpPr/>
          <p:nvPr/>
        </p:nvSpPr>
        <p:spPr>
          <a:xfrm>
            <a:off x="5601781" y="2199701"/>
            <a:ext cx="1689606" cy="1598751"/>
          </a:xfrm>
          <a:prstGeom prst="can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Base de </a:t>
            </a:r>
            <a:r>
              <a:rPr lang="en-US" sz="1050" dirty="0" err="1"/>
              <a:t>Datos</a:t>
            </a:r>
            <a:endParaRPr lang="en-US" sz="1050" dirty="0"/>
          </a:p>
        </p:txBody>
      </p:sp>
      <p:sp>
        <p:nvSpPr>
          <p:cNvPr id="6" name="Notched Right Arrow 5"/>
          <p:cNvSpPr/>
          <p:nvPr/>
        </p:nvSpPr>
        <p:spPr>
          <a:xfrm>
            <a:off x="3231796" y="2539861"/>
            <a:ext cx="2109173" cy="725675"/>
          </a:xfrm>
          <a:prstGeom prst="notchedRightArrow">
            <a:avLst>
              <a:gd name="adj1" fmla="val 53125"/>
              <a:gd name="adj2" fmla="val 54167"/>
            </a:avLst>
          </a:prstGeom>
        </p:spPr>
        <p:style>
          <a:lnRef idx="1">
            <a:schemeClr val="accent6"/>
          </a:lnRef>
          <a:fillRef idx="3">
            <a:schemeClr val="accent6"/>
          </a:fillRef>
          <a:effectRef idx="2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/>
              <a:t>ETL</a:t>
            </a:r>
          </a:p>
        </p:txBody>
      </p:sp>
    </p:spTree>
    <p:extLst>
      <p:ext uri="{BB962C8B-B14F-4D97-AF65-F5344CB8AC3E}">
        <p14:creationId xmlns:p14="http://schemas.microsoft.com/office/powerpoint/2010/main" val="3585603046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sz="2100" dirty="0"/>
              <a:t>Extract, Transform and Load:</a:t>
            </a:r>
          </a:p>
          <a:p>
            <a:pPr lvl="1"/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hace</a:t>
            </a:r>
            <a:r>
              <a:rPr lang="en-US" sz="1800" dirty="0"/>
              <a:t> un ETL?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Por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</a:t>
            </a:r>
            <a:r>
              <a:rPr lang="en-US" sz="1800" dirty="0" err="1"/>
              <a:t>necesitamos</a:t>
            </a:r>
            <a:r>
              <a:rPr lang="en-US" sz="1800" dirty="0"/>
              <a:t> ETLs?</a:t>
            </a:r>
          </a:p>
          <a:p>
            <a:pPr lvl="1"/>
            <a:endParaRPr lang="en-US" sz="1800" dirty="0"/>
          </a:p>
          <a:p>
            <a:pPr lvl="1"/>
            <a:r>
              <a:rPr lang="en-US" sz="1800" dirty="0" err="1"/>
              <a:t>Creen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hay </a:t>
            </a:r>
            <a:r>
              <a:rPr lang="en-US" sz="1800" dirty="0" err="1"/>
              <a:t>negocio</a:t>
            </a:r>
            <a:r>
              <a:rPr lang="en-US" sz="1800" dirty="0"/>
              <a:t> </a:t>
            </a:r>
            <a:r>
              <a:rPr lang="en-US" sz="1800" dirty="0" err="1"/>
              <a:t>haciendo</a:t>
            </a:r>
            <a:r>
              <a:rPr lang="en-US" sz="1800" dirty="0"/>
              <a:t> ETLs?</a:t>
            </a:r>
          </a:p>
        </p:txBody>
      </p:sp>
    </p:spTree>
    <p:extLst>
      <p:ext uri="{BB962C8B-B14F-4D97-AF65-F5344CB8AC3E}">
        <p14:creationId xmlns:p14="http://schemas.microsoft.com/office/powerpoint/2010/main" val="57054710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Proyecto Final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ETL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Un ETL (Extract, Transform, Load) se </a:t>
            </a:r>
            <a:r>
              <a:rPr lang="en-US" sz="2000" dirty="0" err="1"/>
              <a:t>encarga</a:t>
            </a:r>
            <a:r>
              <a:rPr lang="en-US" sz="2000" dirty="0"/>
              <a:t> de </a:t>
            </a:r>
            <a:r>
              <a:rPr lang="en-US" sz="2000" dirty="0" err="1"/>
              <a:t>extraer</a:t>
            </a:r>
            <a:r>
              <a:rPr lang="en-US" sz="2000" dirty="0"/>
              <a:t> los </a:t>
            </a:r>
            <a:r>
              <a:rPr lang="en-US" sz="2000" dirty="0" err="1"/>
              <a:t>datos</a:t>
            </a:r>
            <a:r>
              <a:rPr lang="en-US" sz="2000" dirty="0"/>
              <a:t> de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fuente</a:t>
            </a:r>
            <a:r>
              <a:rPr lang="en-US" sz="2000" dirty="0"/>
              <a:t>, y </a:t>
            </a:r>
            <a:r>
              <a:rPr lang="en-US" sz="2000" dirty="0" err="1"/>
              <a:t>transformarlos</a:t>
            </a:r>
            <a:r>
              <a:rPr lang="en-US" sz="2000" dirty="0"/>
              <a:t> para que se </a:t>
            </a:r>
            <a:r>
              <a:rPr lang="en-US" sz="2000" dirty="0" err="1"/>
              <a:t>coloquen</a:t>
            </a:r>
            <a:r>
              <a:rPr lang="en-US" sz="2000" dirty="0"/>
              <a:t> en </a:t>
            </a:r>
            <a:r>
              <a:rPr lang="en-US" sz="2000" dirty="0" err="1"/>
              <a:t>otra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Dichas</a:t>
            </a:r>
            <a:r>
              <a:rPr lang="en-US" sz="2000" dirty="0"/>
              <a:t> </a:t>
            </a:r>
            <a:r>
              <a:rPr lang="en-US" sz="2000" dirty="0" err="1"/>
              <a:t>transformaciones</a:t>
            </a:r>
            <a:r>
              <a:rPr lang="en-US" sz="2000" dirty="0"/>
              <a:t> son </a:t>
            </a:r>
            <a:r>
              <a:rPr lang="en-US" sz="2000" dirty="0" err="1"/>
              <a:t>por</a:t>
            </a:r>
            <a:r>
              <a:rPr lang="en-US" sz="2000" dirty="0"/>
              <a:t> lo general simples y no </a:t>
            </a:r>
            <a:r>
              <a:rPr lang="en-US" sz="2000" dirty="0" err="1"/>
              <a:t>involucran</a:t>
            </a:r>
            <a:r>
              <a:rPr lang="en-US" sz="2000" dirty="0"/>
              <a:t> </a:t>
            </a:r>
            <a:r>
              <a:rPr lang="en-US" sz="2000" dirty="0" err="1"/>
              <a:t>algoritmos</a:t>
            </a:r>
            <a:r>
              <a:rPr lang="en-US" sz="2000" dirty="0"/>
              <a:t> </a:t>
            </a:r>
            <a:r>
              <a:rPr lang="en-US" sz="2000" dirty="0" err="1"/>
              <a:t>complejos</a:t>
            </a:r>
            <a:r>
              <a:rPr lang="en-US" sz="2000" dirty="0"/>
              <a:t>.</a:t>
            </a:r>
          </a:p>
          <a:p>
            <a:r>
              <a:rPr lang="en-US" sz="2000" dirty="0"/>
              <a:t>Un </a:t>
            </a:r>
            <a:r>
              <a:rPr lang="en-US" sz="2000" dirty="0" err="1"/>
              <a:t>uso</a:t>
            </a:r>
            <a:r>
              <a:rPr lang="en-US" sz="2000" dirty="0"/>
              <a:t> </a:t>
            </a:r>
            <a:r>
              <a:rPr lang="en-US" sz="2000" dirty="0" err="1"/>
              <a:t>muy</a:t>
            </a:r>
            <a:r>
              <a:rPr lang="en-US" sz="2000" dirty="0"/>
              <a:t> </a:t>
            </a:r>
            <a:r>
              <a:rPr lang="en-US" sz="2000" dirty="0" err="1"/>
              <a:t>común</a:t>
            </a:r>
            <a:r>
              <a:rPr lang="en-US" sz="2000" dirty="0"/>
              <a:t> de un ETL </a:t>
            </a:r>
            <a:r>
              <a:rPr lang="en-US" sz="2000" dirty="0" err="1"/>
              <a:t>es</a:t>
            </a:r>
            <a:r>
              <a:rPr lang="en-US" sz="2000" dirty="0"/>
              <a:t> </a:t>
            </a:r>
            <a:r>
              <a:rPr lang="en-US" sz="2000" dirty="0" err="1"/>
              <a:t>cuando</a:t>
            </a:r>
            <a:r>
              <a:rPr lang="en-US" sz="2000" dirty="0"/>
              <a:t> se </a:t>
            </a:r>
            <a:r>
              <a:rPr lang="en-US" sz="2000" dirty="0" err="1"/>
              <a:t>migran</a:t>
            </a:r>
            <a:r>
              <a:rPr lang="en-US" sz="2000" dirty="0"/>
              <a:t> bases de </a:t>
            </a:r>
            <a:r>
              <a:rPr lang="en-US" sz="2000" dirty="0" err="1"/>
              <a:t>datos</a:t>
            </a:r>
            <a:r>
              <a:rPr lang="en-US" sz="2000" dirty="0"/>
              <a:t> o </a:t>
            </a:r>
            <a:r>
              <a:rPr lang="en-US" sz="2000" dirty="0" err="1"/>
              <a:t>arquitecturas</a:t>
            </a:r>
            <a:r>
              <a:rPr lang="en-US" sz="20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055092474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Lake </a:t>
            </a:r>
            <a:r>
              <a:rPr lang="en-US" dirty="0" err="1"/>
              <a:t>vs</a:t>
            </a:r>
            <a:r>
              <a:rPr lang="en-US" dirty="0"/>
              <a:t> Data Warehouse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En la </a:t>
            </a:r>
            <a:r>
              <a:rPr lang="en-US" sz="1800" dirty="0" err="1"/>
              <a:t>industria</a:t>
            </a:r>
            <a:r>
              <a:rPr lang="en-US" sz="1800" dirty="0"/>
              <a:t> de Big Data hay dos </a:t>
            </a:r>
            <a:r>
              <a:rPr lang="en-US" sz="1800" dirty="0" err="1"/>
              <a:t>conceptos</a:t>
            </a:r>
            <a:r>
              <a:rPr lang="en-US" sz="1800" dirty="0"/>
              <a:t>:</a:t>
            </a:r>
          </a:p>
          <a:p>
            <a:pPr lvl="1"/>
            <a:r>
              <a:rPr lang="en-US" sz="1800" dirty="0"/>
              <a:t>Data Lake: </a:t>
            </a:r>
            <a:r>
              <a:rPr lang="en-US" sz="1800" dirty="0" err="1"/>
              <a:t>Almacena</a:t>
            </a:r>
            <a:r>
              <a:rPr lang="en-US" sz="1800" dirty="0"/>
              <a:t> TODOS los </a:t>
            </a:r>
            <a:r>
              <a:rPr lang="en-US" sz="1800" dirty="0" err="1"/>
              <a:t>datos</a:t>
            </a:r>
            <a:r>
              <a:rPr lang="en-US" sz="1800" dirty="0"/>
              <a:t> que se </a:t>
            </a:r>
            <a:r>
              <a:rPr lang="en-US" sz="1800" dirty="0" err="1"/>
              <a:t>pueda</a:t>
            </a:r>
            <a:r>
              <a:rPr lang="en-US" sz="1800" dirty="0"/>
              <a:t>, </a:t>
            </a:r>
            <a:r>
              <a:rPr lang="en-US" sz="1800" dirty="0" err="1"/>
              <a:t>estructurados</a:t>
            </a:r>
            <a:r>
              <a:rPr lang="en-US" sz="1800" dirty="0"/>
              <a:t> y no </a:t>
            </a:r>
            <a:r>
              <a:rPr lang="en-US" sz="1800" dirty="0" err="1"/>
              <a:t>estructurados</a:t>
            </a:r>
            <a:r>
              <a:rPr lang="en-US" sz="1800" dirty="0"/>
              <a:t>.</a:t>
            </a:r>
          </a:p>
          <a:p>
            <a:pPr lvl="1"/>
            <a:r>
              <a:rPr lang="en-US" sz="1800" dirty="0"/>
              <a:t>Data Warehouse: </a:t>
            </a:r>
            <a:r>
              <a:rPr lang="en-US" sz="1800" dirty="0" err="1"/>
              <a:t>Almacena</a:t>
            </a:r>
            <a:r>
              <a:rPr lang="en-US" sz="1800" dirty="0"/>
              <a:t>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datos</a:t>
            </a:r>
            <a:r>
              <a:rPr lang="en-US" sz="1800" dirty="0"/>
              <a:t> </a:t>
            </a:r>
            <a:r>
              <a:rPr lang="en-US" sz="1800" dirty="0" err="1"/>
              <a:t>estructurados</a:t>
            </a:r>
            <a:r>
              <a:rPr lang="en-US" sz="1800" dirty="0"/>
              <a:t>. </a:t>
            </a:r>
            <a:r>
              <a:rPr lang="en-US" sz="1800" dirty="0" err="1"/>
              <a:t>Tiene</a:t>
            </a:r>
            <a:r>
              <a:rPr lang="en-US" sz="1800" dirty="0"/>
              <a:t> un </a:t>
            </a:r>
            <a:r>
              <a:rPr lang="en-US" sz="1800" dirty="0" err="1"/>
              <a:t>esquema</a:t>
            </a:r>
            <a:r>
              <a:rPr lang="en-US" sz="1800" dirty="0"/>
              <a:t> mucho mas </a:t>
            </a:r>
            <a:r>
              <a:rPr lang="en-US" sz="1800" dirty="0" err="1"/>
              <a:t>estricto</a:t>
            </a:r>
            <a:r>
              <a:rPr lang="en-US" sz="1800" dirty="0"/>
              <a:t> </a:t>
            </a:r>
            <a:r>
              <a:rPr lang="en-US" sz="1800" dirty="0" err="1"/>
              <a:t>acerca</a:t>
            </a:r>
            <a:r>
              <a:rPr lang="en-US" sz="1800" dirty="0"/>
              <a:t> de que </a:t>
            </a:r>
            <a:r>
              <a:rPr lang="en-US" sz="1800" dirty="0" err="1"/>
              <a:t>tipo</a:t>
            </a:r>
            <a:r>
              <a:rPr lang="en-US" sz="1800" dirty="0"/>
              <a:t> de </a:t>
            </a:r>
            <a:r>
              <a:rPr lang="en-US" sz="1800" dirty="0" err="1"/>
              <a:t>datos</a:t>
            </a:r>
            <a:r>
              <a:rPr lang="en-US" sz="1800" dirty="0"/>
              <a:t> se van a </a:t>
            </a:r>
            <a:r>
              <a:rPr lang="en-US" sz="1800" dirty="0" err="1"/>
              <a:t>almacenar</a:t>
            </a:r>
            <a:r>
              <a:rPr lang="en-US" sz="1800" dirty="0"/>
              <a:t>.</a:t>
            </a:r>
          </a:p>
          <a:p>
            <a:r>
              <a:rPr lang="en-US" sz="1800" dirty="0"/>
              <a:t>En un Data Lake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muy</a:t>
            </a:r>
            <a:r>
              <a:rPr lang="en-US" sz="1800" dirty="0"/>
              <a:t> </a:t>
            </a:r>
            <a:r>
              <a:rPr lang="en-US" sz="1800" dirty="0" err="1"/>
              <a:t>dificil</a:t>
            </a:r>
            <a:r>
              <a:rPr lang="en-US" sz="1800" dirty="0"/>
              <a:t> </a:t>
            </a:r>
            <a:r>
              <a:rPr lang="en-US" sz="1800" dirty="0" err="1"/>
              <a:t>encontrar</a:t>
            </a:r>
            <a:r>
              <a:rPr lang="en-US" sz="1800" dirty="0"/>
              <a:t> </a:t>
            </a:r>
            <a:r>
              <a:rPr lang="en-US" sz="1800" dirty="0" err="1"/>
              <a:t>información</a:t>
            </a:r>
            <a:r>
              <a:rPr lang="en-US" sz="1800" dirty="0"/>
              <a:t>, </a:t>
            </a:r>
            <a:r>
              <a:rPr lang="en-US" sz="1800" dirty="0" err="1"/>
              <a:t>mientras</a:t>
            </a:r>
            <a:r>
              <a:rPr lang="en-US" sz="1800" dirty="0"/>
              <a:t> </a:t>
            </a:r>
            <a:r>
              <a:rPr lang="en-US" sz="1800" dirty="0" err="1"/>
              <a:t>que</a:t>
            </a:r>
            <a:r>
              <a:rPr lang="en-US" sz="1800" dirty="0"/>
              <a:t> en un Data Warehouse </a:t>
            </a:r>
            <a:r>
              <a:rPr lang="en-US" sz="1800" dirty="0" err="1"/>
              <a:t>es</a:t>
            </a:r>
            <a:r>
              <a:rPr lang="en-US" sz="1800" dirty="0"/>
              <a:t> </a:t>
            </a:r>
            <a:r>
              <a:rPr lang="en-US" sz="1800" dirty="0" err="1"/>
              <a:t>fácil</a:t>
            </a:r>
            <a:r>
              <a:rPr lang="en-US" sz="1800" dirty="0"/>
              <a:t>. (No simple, </a:t>
            </a:r>
            <a:r>
              <a:rPr lang="en-US" sz="1800" dirty="0" err="1"/>
              <a:t>sólo</a:t>
            </a:r>
            <a:r>
              <a:rPr lang="en-US" sz="1800" dirty="0"/>
              <a:t> </a:t>
            </a:r>
            <a:r>
              <a:rPr lang="en-US" sz="1800" dirty="0" err="1"/>
              <a:t>facil</a:t>
            </a:r>
            <a:r>
              <a:rPr lang="en-US" sz="1800" dirty="0"/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3725846224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Como </a:t>
            </a:r>
            <a:r>
              <a:rPr lang="en-US" dirty="0" err="1"/>
              <a:t>transformar</a:t>
            </a:r>
            <a:r>
              <a:rPr lang="en-US" dirty="0"/>
              <a:t> </a:t>
            </a:r>
            <a:r>
              <a:rPr lang="en-US" dirty="0" err="1"/>
              <a:t>datos</a:t>
            </a:r>
            <a:r>
              <a:rPr lang="en-US" dirty="0"/>
              <a:t>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</a:t>
            </a:r>
            <a:r>
              <a:rPr lang="en-US" sz="2000" dirty="0" err="1"/>
              <a:t>hacer</a:t>
            </a:r>
            <a:r>
              <a:rPr lang="en-US" sz="2000" dirty="0"/>
              <a:t> que un </a:t>
            </a:r>
            <a:r>
              <a:rPr lang="en-US" sz="2000" dirty="0" err="1"/>
              <a:t>dato</a:t>
            </a:r>
            <a:r>
              <a:rPr lang="en-US" sz="2000" dirty="0"/>
              <a:t> no </a:t>
            </a:r>
            <a:r>
              <a:rPr lang="en-US" sz="2000" dirty="0" err="1"/>
              <a:t>estructurado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</a:t>
            </a:r>
            <a:r>
              <a:rPr lang="en-US" sz="2000" dirty="0" err="1"/>
              <a:t>su</a:t>
            </a:r>
            <a:r>
              <a:rPr lang="en-US" sz="2000" dirty="0"/>
              <a:t> album de </a:t>
            </a:r>
            <a:r>
              <a:rPr lang="en-US" sz="2000" dirty="0" err="1"/>
              <a:t>fotos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/>
              <a:t>Que se </a:t>
            </a:r>
            <a:r>
              <a:rPr lang="en-US" sz="2000" dirty="0" err="1"/>
              <a:t>necesita</a:t>
            </a:r>
            <a:r>
              <a:rPr lang="en-US" sz="2000" dirty="0"/>
              <a:t> para que un </a:t>
            </a:r>
            <a:r>
              <a:rPr lang="en-US" sz="2000" dirty="0" err="1"/>
              <a:t>libro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  <a:p>
            <a:pPr lvl="1"/>
            <a:r>
              <a:rPr lang="en-US" sz="2000" dirty="0" err="1"/>
              <a:t>Que</a:t>
            </a:r>
            <a:r>
              <a:rPr lang="en-US" sz="2000" dirty="0"/>
              <a:t> se </a:t>
            </a:r>
            <a:r>
              <a:rPr lang="en-US" sz="2000" dirty="0" err="1"/>
              <a:t>necesita</a:t>
            </a:r>
            <a:r>
              <a:rPr lang="en-US" sz="2000" dirty="0"/>
              <a:t> </a:t>
            </a:r>
            <a:r>
              <a:rPr lang="en-US" sz="2000" dirty="0" err="1"/>
              <a:t>para</a:t>
            </a:r>
            <a:r>
              <a:rPr lang="en-US" sz="2000" dirty="0"/>
              <a:t> </a:t>
            </a:r>
            <a:r>
              <a:rPr lang="en-US" sz="2000" dirty="0" err="1"/>
              <a:t>que</a:t>
            </a:r>
            <a:r>
              <a:rPr lang="en-US" sz="2000" dirty="0"/>
              <a:t> </a:t>
            </a:r>
            <a:r>
              <a:rPr lang="en-US" sz="2000" dirty="0" err="1"/>
              <a:t>una</a:t>
            </a:r>
            <a:r>
              <a:rPr lang="en-US" sz="2000" dirty="0"/>
              <a:t> </a:t>
            </a:r>
            <a:r>
              <a:rPr lang="en-US" sz="2000" dirty="0" err="1"/>
              <a:t>canción</a:t>
            </a:r>
            <a:r>
              <a:rPr lang="en-US" sz="2000" dirty="0"/>
              <a:t> </a:t>
            </a:r>
            <a:r>
              <a:rPr lang="en-US" sz="2000" dirty="0" err="1"/>
              <a:t>tenga</a:t>
            </a:r>
            <a:r>
              <a:rPr lang="en-US" sz="2000" dirty="0"/>
              <a:t> </a:t>
            </a:r>
            <a:r>
              <a:rPr lang="en-US" sz="2000" dirty="0" err="1"/>
              <a:t>estructura</a:t>
            </a:r>
            <a:r>
              <a:rPr lang="en-US" sz="2000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153528056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Gobierno y Administración del Dato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Como administramos el dato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43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Temas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n-US" dirty="0" err="1"/>
              <a:t>Ciclo</a:t>
            </a:r>
            <a:r>
              <a:rPr lang="en-US" dirty="0"/>
              <a:t> de </a:t>
            </a:r>
            <a:r>
              <a:rPr lang="en-US" dirty="0" err="1"/>
              <a:t>vida</a:t>
            </a:r>
            <a:r>
              <a:rPr lang="en-US" dirty="0"/>
              <a:t> del </a:t>
            </a:r>
            <a:r>
              <a:rPr lang="en-US" dirty="0" err="1"/>
              <a:t>Dato</a:t>
            </a:r>
            <a:endParaRPr lang="en-US" dirty="0"/>
          </a:p>
          <a:p>
            <a:endParaRPr lang="en-US" sz="2100" dirty="0"/>
          </a:p>
          <a:p>
            <a:r>
              <a:rPr lang="en-US" sz="2100" dirty="0" err="1"/>
              <a:t>Gobierno</a:t>
            </a:r>
            <a:r>
              <a:rPr lang="en-US" sz="2100" dirty="0"/>
              <a:t> de </a:t>
            </a:r>
            <a:r>
              <a:rPr lang="en-US" sz="2100" dirty="0" err="1"/>
              <a:t>Datos</a:t>
            </a:r>
            <a:endParaRPr lang="en-US" sz="2100" dirty="0"/>
          </a:p>
          <a:p>
            <a:endParaRPr lang="en-US" sz="2100" dirty="0"/>
          </a:p>
        </p:txBody>
      </p:sp>
    </p:spTree>
    <p:extLst>
      <p:ext uri="{BB962C8B-B14F-4D97-AF65-F5344CB8AC3E}">
        <p14:creationId xmlns:p14="http://schemas.microsoft.com/office/powerpoint/2010/main" val="215722296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DB0E11-29D8-4FB2-8508-86872CFF976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698294"/>
            <a:ext cx="5257800" cy="766762"/>
          </a:xfrm>
        </p:spPr>
        <p:txBody>
          <a:bodyPr/>
          <a:lstStyle/>
          <a:p>
            <a:r>
              <a:rPr lang="es-MX" dirty="0">
                <a:solidFill>
                  <a:schemeClr val="tx1"/>
                </a:solidFill>
              </a:rPr>
              <a:t>Ciclo de vida del dato</a:t>
            </a:r>
            <a:endParaRPr 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http://assets.nydailynews.com/polopoly_fs/1.2667829.1465509915!/img/httpImage/image.jpg_gen/derivatives/article_750/nba.jpg">
            <a:extLst>
              <a:ext uri="{FF2B5EF4-FFF2-40B4-BE49-F238E27FC236}">
                <a16:creationId xmlns:a16="http://schemas.microsoft.com/office/drawing/2014/main" id="{2397E4E4-BCCB-4B69-BA14-416D62CA96D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78684" y="1656746"/>
            <a:ext cx="4667696" cy="30993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DAA2D7A0-6483-40B4-BEFC-F3E231C213F9}"/>
              </a:ext>
            </a:extLst>
          </p:cNvPr>
          <p:cNvSpPr txBox="1"/>
          <p:nvPr/>
        </p:nvSpPr>
        <p:spPr>
          <a:xfrm>
            <a:off x="2837847" y="1265001"/>
            <a:ext cx="35493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2000" b="1" dirty="0"/>
              <a:t>Cuantos datos se generan?</a:t>
            </a:r>
            <a:endParaRPr lang="en-US" sz="2000" b="1" dirty="0"/>
          </a:p>
        </p:txBody>
      </p:sp>
    </p:spTree>
    <p:extLst>
      <p:ext uri="{BB962C8B-B14F-4D97-AF65-F5344CB8AC3E}">
        <p14:creationId xmlns:p14="http://schemas.microsoft.com/office/powerpoint/2010/main" val="91436775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46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8686B2E1-42E0-4E06-9BB9-77F8AD66169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00828" y="580572"/>
            <a:ext cx="4917172" cy="39122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15369485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47</a:t>
            </a:fld>
            <a:endParaRPr lang="es-MX"/>
          </a:p>
        </p:txBody>
      </p:sp>
      <p:pic>
        <p:nvPicPr>
          <p:cNvPr id="3" name="Picture 2" descr="http://assets.sbnation.com/assets/1774877/Screen_Shot_2012-11-20_at_11.55.49_PM.png">
            <a:extLst>
              <a:ext uri="{FF2B5EF4-FFF2-40B4-BE49-F238E27FC236}">
                <a16:creationId xmlns:a16="http://schemas.microsoft.com/office/drawing/2014/main" id="{57C8A2E7-9FA6-4BD4-A4B4-1A453E844B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615" y="1116104"/>
            <a:ext cx="2611415" cy="20777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Arrow: Right 4">
            <a:extLst>
              <a:ext uri="{FF2B5EF4-FFF2-40B4-BE49-F238E27FC236}">
                <a16:creationId xmlns:a16="http://schemas.microsoft.com/office/drawing/2014/main" id="{2F8E30E1-667D-4161-9819-8C467B79F848}"/>
              </a:ext>
            </a:extLst>
          </p:cNvPr>
          <p:cNvSpPr/>
          <p:nvPr/>
        </p:nvSpPr>
        <p:spPr>
          <a:xfrm>
            <a:off x="3261076" y="1794833"/>
            <a:ext cx="1960775" cy="641023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Cylinder 5">
            <a:extLst>
              <a:ext uri="{FF2B5EF4-FFF2-40B4-BE49-F238E27FC236}">
                <a16:creationId xmlns:a16="http://schemas.microsoft.com/office/drawing/2014/main" id="{8243DCA1-FCB6-425E-841F-E12277C1E6CE}"/>
              </a:ext>
            </a:extLst>
          </p:cNvPr>
          <p:cNvSpPr/>
          <p:nvPr/>
        </p:nvSpPr>
        <p:spPr>
          <a:xfrm>
            <a:off x="5836334" y="1116102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sp>
        <p:nvSpPr>
          <p:cNvPr id="6" name="TextBox 6">
            <a:extLst>
              <a:ext uri="{FF2B5EF4-FFF2-40B4-BE49-F238E27FC236}">
                <a16:creationId xmlns:a16="http://schemas.microsoft.com/office/drawing/2014/main" id="{3AB8A6F9-C2DD-47FF-AE48-F88737AEA8CF}"/>
              </a:ext>
            </a:extLst>
          </p:cNvPr>
          <p:cNvSpPr txBox="1"/>
          <p:nvPr/>
        </p:nvSpPr>
        <p:spPr>
          <a:xfrm>
            <a:off x="4989324" y="3321544"/>
            <a:ext cx="43000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Que otra información va a la base de datos?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675928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48</a:t>
            </a:fld>
            <a:endParaRPr lang="es-MX"/>
          </a:p>
        </p:txBody>
      </p:sp>
      <p:sp>
        <p:nvSpPr>
          <p:cNvPr id="3" name="Cylinder 3">
            <a:extLst>
              <a:ext uri="{FF2B5EF4-FFF2-40B4-BE49-F238E27FC236}">
                <a16:creationId xmlns:a16="http://schemas.microsoft.com/office/drawing/2014/main" id="{47E1671F-E76F-4D62-8A10-95B9A6E2157A}"/>
              </a:ext>
            </a:extLst>
          </p:cNvPr>
          <p:cNvSpPr/>
          <p:nvPr/>
        </p:nvSpPr>
        <p:spPr>
          <a:xfrm>
            <a:off x="930859" y="1372871"/>
            <a:ext cx="1781666" cy="1998483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Score </a:t>
            </a:r>
            <a:r>
              <a:rPr lang="es-MX" dirty="0" err="1"/>
              <a:t>Database</a:t>
            </a:r>
            <a:endParaRPr lang="en-US" dirty="0"/>
          </a:p>
        </p:txBody>
      </p:sp>
      <p:pic>
        <p:nvPicPr>
          <p:cNvPr id="4" name="Picture 2" descr="http://academic2.strose.edu/math_and_science/avitabij/cis503fall06/answers3_files/image004.jpg">
            <a:extLst>
              <a:ext uri="{FF2B5EF4-FFF2-40B4-BE49-F238E27FC236}">
                <a16:creationId xmlns:a16="http://schemas.microsoft.com/office/drawing/2014/main" id="{7FE77DBC-FEA2-4EF9-94DE-DF9D1C497F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759945" y="1372871"/>
            <a:ext cx="4050225" cy="241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Arrow: Right 4">
            <a:extLst>
              <a:ext uri="{FF2B5EF4-FFF2-40B4-BE49-F238E27FC236}">
                <a16:creationId xmlns:a16="http://schemas.microsoft.com/office/drawing/2014/main" id="{9078155F-0A38-443A-A504-2689740CBC70}"/>
              </a:ext>
            </a:extLst>
          </p:cNvPr>
          <p:cNvSpPr/>
          <p:nvPr/>
        </p:nvSpPr>
        <p:spPr>
          <a:xfrm>
            <a:off x="3004757" y="2193003"/>
            <a:ext cx="1621410" cy="17910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95113659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91C52-56CC-4007-9931-6BB2BAE4EC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Ciclo de vida del dato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FF4AFE-EBD4-42D4-97AD-3A37B9A0F44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  <a:p>
            <a:endParaRPr lang="es-MX" dirty="0"/>
          </a:p>
          <a:p>
            <a:r>
              <a:rPr lang="es-MX" dirty="0"/>
              <a:t>Cuanto tiempo dura el dato?</a:t>
            </a:r>
          </a:p>
          <a:p>
            <a:endParaRPr lang="es-MX" dirty="0"/>
          </a:p>
          <a:p>
            <a:r>
              <a:rPr lang="es-MX" dirty="0"/>
              <a:t>Como se va a modificar el dato?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520544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Proyecto Final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El objetivo es que trabajen en el proyecto a lo largo del curso.</a:t>
            </a:r>
          </a:p>
          <a:p>
            <a:pPr marL="76200" indent="0">
              <a:buNone/>
            </a:pPr>
            <a:r>
              <a:rPr lang="es-MX" dirty="0"/>
              <a:t>Conforme vayamos aprendiendo las herramientas, se recomienda las practiquen con sus propios datos.</a:t>
            </a:r>
          </a:p>
          <a:p>
            <a:pPr marL="76200" indent="0">
              <a:buNone/>
            </a:pPr>
            <a:r>
              <a:rPr lang="es-MX" dirty="0"/>
              <a:t>Vayan formando sus equipos oportunamente.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El dato se destruye cuando se decide que no es útil para el negocio.</a:t>
            </a:r>
          </a:p>
          <a:p>
            <a:endParaRPr lang="es-MX" sz="2000" dirty="0"/>
          </a:p>
          <a:p>
            <a:r>
              <a:rPr lang="es-MX" sz="2000" dirty="0"/>
              <a:t>El dato se destruye cuando se decide que su integridad ha sido comprometida.</a:t>
            </a:r>
          </a:p>
          <a:p>
            <a:endParaRPr lang="es-MX" sz="2000" dirty="0"/>
          </a:p>
          <a:p>
            <a:r>
              <a:rPr lang="es-MX" sz="2000" dirty="0"/>
              <a:t>El dato se destruye cuando su ciclo de vida se ha cumplido.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9487001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En que momento se destruye el dato?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el ejemplo de basquetbol, se destruye un dato como un segundo en el que no sucedió nada relevante.</a:t>
            </a:r>
          </a:p>
          <a:p>
            <a:endParaRPr lang="es-MX" dirty="0"/>
          </a:p>
          <a:p>
            <a:r>
              <a:rPr lang="es-MX" dirty="0"/>
              <a:t>Se destruyen datos como si se saludo con un amigo.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45293517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¿Cuánto tiempo dura el dato?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El dato dura la cantidad de tiempo necesaria para resolver un problema del negocio.</a:t>
            </a:r>
          </a:p>
          <a:p>
            <a:endParaRPr lang="es-MX" dirty="0"/>
          </a:p>
          <a:p>
            <a:pPr marL="76200" indent="0">
              <a:buNone/>
            </a:pPr>
            <a:r>
              <a:rPr lang="es-MX" dirty="0"/>
              <a:t>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335661334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Cuánto tiempo dura el dato?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el ejemplo de basquetbol, la estadística dura hasta que no la necesitemos.</a:t>
            </a:r>
          </a:p>
          <a:p>
            <a:pPr lvl="1"/>
            <a:r>
              <a:rPr lang="es-MX" dirty="0"/>
              <a:t>Jugador retirado?</a:t>
            </a:r>
          </a:p>
          <a:p>
            <a:pPr lvl="1"/>
            <a:r>
              <a:rPr lang="es-MX" dirty="0"/>
              <a:t>Estadio destruido?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1558909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se va a modificar el dato?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debe tener total control de como se </a:t>
            </a:r>
            <a:r>
              <a:rPr lang="es-MX" dirty="0" err="1"/>
              <a:t>módifica</a:t>
            </a:r>
            <a:r>
              <a:rPr lang="es-MX" dirty="0"/>
              <a:t>.</a:t>
            </a:r>
          </a:p>
          <a:p>
            <a:endParaRPr lang="es-MX" dirty="0"/>
          </a:p>
          <a:p>
            <a:r>
              <a:rPr lang="es-MX" dirty="0"/>
              <a:t>En que base de datos se  almacena</a:t>
            </a:r>
          </a:p>
          <a:p>
            <a:endParaRPr lang="es-MX" dirty="0"/>
          </a:p>
          <a:p>
            <a:r>
              <a:rPr lang="es-MX" dirty="0"/>
              <a:t>Que tipo de transformación se le hace.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8411732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Imagen 1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77098" y="357513"/>
            <a:ext cx="6095301" cy="4271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227819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56</a:t>
            </a:fld>
            <a:endParaRPr lang="es-MX"/>
          </a:p>
        </p:txBody>
      </p:sp>
      <p:pic>
        <p:nvPicPr>
          <p:cNvPr id="3" name="Picture 2" descr="http://www.cdmpaustralia.info/sites/default/files/styles/square/public/DAMA_logo_blk%20750%20750.jpg?itok=tY62VN-H">
            <a:extLst>
              <a:ext uri="{FF2B5EF4-FFF2-40B4-BE49-F238E27FC236}">
                <a16:creationId xmlns:a16="http://schemas.microsoft.com/office/drawing/2014/main" id="{83005E8B-BC4C-4175-965D-7D20EB61D1B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37878" y="990412"/>
            <a:ext cx="3398363" cy="33983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0920595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como Casos de Uso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Con que se come?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4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2283527811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Machine </a:t>
            </a:r>
            <a:r>
              <a:rPr lang="es-MX" dirty="0" err="1"/>
              <a:t>Learning</a:t>
            </a:r>
            <a:r>
              <a:rPr lang="es-MX" dirty="0"/>
              <a:t> es un de los elementos que mas valor generan en la industria de Data </a:t>
            </a:r>
            <a:r>
              <a:rPr lang="es-MX" dirty="0" err="1"/>
              <a:t>Science</a:t>
            </a:r>
            <a:r>
              <a:rPr lang="es-MX" dirty="0"/>
              <a:t>. 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82384748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Predicción</a:t>
            </a:r>
          </a:p>
          <a:p>
            <a:pPr lvl="1"/>
            <a:r>
              <a:rPr lang="es-MX" dirty="0"/>
              <a:t>Queremos saber valores futuros de una variable.</a:t>
            </a:r>
          </a:p>
          <a:p>
            <a:r>
              <a:rPr lang="es-MX" dirty="0"/>
              <a:t>Inferencia</a:t>
            </a:r>
          </a:p>
          <a:p>
            <a:pPr lvl="1"/>
            <a:r>
              <a:rPr lang="es-MX" dirty="0"/>
              <a:t>Queremos saber el comportamiento de una variable.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179883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Recursos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Los tutoriales de Python van a estar disponibles toda la clase</a:t>
            </a:r>
          </a:p>
          <a:p>
            <a:r>
              <a:rPr lang="es-MX" dirty="0"/>
              <a:t>El machote para el reporte final ya esta en la pagina </a:t>
            </a:r>
            <a:r>
              <a:rPr lang="es-MX"/>
              <a:t>web.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18508992"/>
      </p:ext>
    </p:extLst>
  </p:cSld>
  <p:clrMapOvr>
    <a:masterClrMapping/>
  </p:clrMapOvr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Casos de uso para predicción.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83819778"/>
      </p:ext>
    </p:extLst>
  </p:cSld>
  <p:clrMapOvr>
    <a:masterClrMapping/>
  </p:clrMapOvr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Casos de uso para inferencia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99713166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Algoritmos de predicción:</a:t>
            </a:r>
          </a:p>
          <a:p>
            <a:pPr lvl="1"/>
            <a:r>
              <a:rPr lang="es-MX" dirty="0"/>
              <a:t>Regresión</a:t>
            </a:r>
          </a:p>
          <a:p>
            <a:pPr lvl="1"/>
            <a:r>
              <a:rPr lang="es-MX" dirty="0"/>
              <a:t>Clasificación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62732812"/>
      </p:ext>
    </p:extLst>
  </p:cSld>
  <p:clrMapOvr>
    <a:masterClrMapping/>
  </p:clrMapOvr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Trabajo grupal:</a:t>
            </a:r>
          </a:p>
          <a:p>
            <a:pPr lvl="1"/>
            <a:r>
              <a:rPr lang="es-MX" dirty="0"/>
              <a:t>Elegir un caso de uso, buscar en internet y exponerlo rápidamente.</a:t>
            </a:r>
          </a:p>
          <a:p>
            <a:pPr lvl="1"/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79109909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64</a:t>
            </a:fld>
            <a:endParaRPr lang="es-MX"/>
          </a:p>
        </p:txBody>
      </p:sp>
      <p:pic>
        <p:nvPicPr>
          <p:cNvPr id="5" name="Imagen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9750" y="1228725"/>
            <a:ext cx="6713612" cy="27479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7131864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Tarea:</a:t>
            </a:r>
          </a:p>
          <a:p>
            <a:pPr lvl="1"/>
            <a:r>
              <a:rPr lang="es-MX" dirty="0"/>
              <a:t>Desarrollar el caso que eligieron:</a:t>
            </a:r>
          </a:p>
          <a:p>
            <a:pPr lvl="2"/>
            <a:r>
              <a:rPr lang="es-MX" dirty="0"/>
              <a:t>Propuesta de valor </a:t>
            </a:r>
          </a:p>
          <a:p>
            <a:pPr lvl="2"/>
            <a:r>
              <a:rPr lang="es-MX" dirty="0"/>
              <a:t>Implementación del proceso</a:t>
            </a:r>
          </a:p>
          <a:p>
            <a:pPr lvl="2"/>
            <a:r>
              <a:rPr lang="es-MX" dirty="0"/>
              <a:t>Conclusiones y lecciones aprendidas.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26649067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Que es Big Data y como se relaciona con la Nube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Con que se come?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3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438913087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None/>
            </a:pPr>
            <a:r>
              <a:rPr lang="en-US" i="0" dirty="0"/>
              <a:t>If we have data, let’s look at data. If all we have are opinions, let’s go with mine</a:t>
            </a:r>
            <a:endParaRPr lang="en" dirty="0"/>
          </a:p>
          <a:p>
            <a:pPr marL="0" lvl="0" indent="0" algn="r">
              <a:buNone/>
            </a:pPr>
            <a:r>
              <a:rPr lang="es-MX" i="0" dirty="0" err="1"/>
              <a:t>Jim</a:t>
            </a:r>
            <a:r>
              <a:rPr lang="es-MX" i="0" dirty="0"/>
              <a:t> </a:t>
            </a:r>
            <a:r>
              <a:rPr lang="es-MX" i="0" dirty="0" err="1"/>
              <a:t>Barksdale</a:t>
            </a:r>
            <a:endParaRPr lang="es-MX" i="0" dirty="0"/>
          </a:p>
          <a:p>
            <a:pPr marL="0" lvl="0" indent="0" algn="r">
              <a:buNone/>
            </a:pPr>
            <a:r>
              <a:rPr lang="es-MX" i="0" dirty="0" err="1"/>
              <a:t>Former</a:t>
            </a:r>
            <a:r>
              <a:rPr lang="es-MX" i="0" dirty="0"/>
              <a:t> Netscape CEO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57267140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exto 1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2800" i="0" dirty="0"/>
              <a:t>Big data is like teenage sex: everyone talks about it, nobody really knows how to do it, everyone thinks everyone else is doing it, so everyone claims they are doing it...</a:t>
            </a:r>
            <a:endParaRPr lang="es-MX" sz="2800" dirty="0"/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69482491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Big Data</a:t>
            </a:r>
          </a:p>
        </p:txBody>
      </p:sp>
      <p:sp>
        <p:nvSpPr>
          <p:cNvPr id="5" name="Marcador de texto 4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Se refiere al tratamiento de datos masivos:</a:t>
            </a:r>
          </a:p>
          <a:p>
            <a:pPr lvl="1"/>
            <a:r>
              <a:rPr lang="es-MX" dirty="0"/>
              <a:t>Almacenamiento</a:t>
            </a:r>
          </a:p>
          <a:p>
            <a:pPr lvl="1"/>
            <a:r>
              <a:rPr lang="es-MX" dirty="0"/>
              <a:t>Procesamiento</a:t>
            </a:r>
          </a:p>
          <a:p>
            <a:pPr lvl="1"/>
            <a:r>
              <a:rPr lang="es-MX" dirty="0"/>
              <a:t>Análisis</a:t>
            </a:r>
          </a:p>
          <a:p>
            <a:pPr lvl="1"/>
            <a:r>
              <a:rPr lang="es-MX" dirty="0"/>
              <a:t>Visualización</a:t>
            </a:r>
          </a:p>
        </p:txBody>
      </p:sp>
      <p:sp>
        <p:nvSpPr>
          <p:cNvPr id="3" name="Marcador de número de diapositiva 2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25304224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/>
              <a:t>Ciclo de vida de un proyecto de Ciencia de Datos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¿Cómo aplicamos la ciencia de datos?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80716360"/>
      </p:ext>
    </p:extLst>
  </p:cSld>
  <p:clrMapOvr>
    <a:masterClrMapping/>
  </p:clrMapOvr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Almacenamiento:</a:t>
            </a:r>
          </a:p>
          <a:p>
            <a:pPr lvl="1"/>
            <a:r>
              <a:rPr lang="es-MX" dirty="0"/>
              <a:t>Data </a:t>
            </a:r>
            <a:r>
              <a:rPr lang="es-MX" dirty="0" err="1"/>
              <a:t>Lakes</a:t>
            </a:r>
            <a:r>
              <a:rPr lang="es-MX" dirty="0"/>
              <a:t>, Bases de Datos, Data </a:t>
            </a:r>
            <a:r>
              <a:rPr lang="es-MX" dirty="0" err="1"/>
              <a:t>Warehouses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1978361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Procesamiento:</a:t>
            </a:r>
          </a:p>
          <a:p>
            <a:pPr lvl="1"/>
            <a:r>
              <a:rPr lang="es-MX" dirty="0"/>
              <a:t>Buscadores:</a:t>
            </a:r>
          </a:p>
          <a:p>
            <a:pPr lvl="2"/>
            <a:r>
              <a:rPr lang="es-MX" dirty="0" err="1"/>
              <a:t>Solr</a:t>
            </a:r>
            <a:r>
              <a:rPr lang="es-MX" dirty="0"/>
              <a:t> y </a:t>
            </a:r>
            <a:r>
              <a:rPr lang="es-MX" dirty="0" err="1"/>
              <a:t>Elasticsearch</a:t>
            </a:r>
            <a:endParaRPr lang="es-MX" dirty="0"/>
          </a:p>
          <a:p>
            <a:pPr lvl="1"/>
            <a:r>
              <a:rPr lang="es-MX" dirty="0" err="1"/>
              <a:t>Hadoop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66369021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Hadoop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Es almacenamiento/procesamiento en paralelo.</a:t>
            </a:r>
          </a:p>
          <a:p>
            <a:endParaRPr lang="es-MX" dirty="0"/>
          </a:p>
          <a:p>
            <a:endParaRPr lang="es-MX" dirty="0"/>
          </a:p>
          <a:p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72</a:t>
            </a:fld>
            <a:endParaRPr lang="es-MX"/>
          </a:p>
        </p:txBody>
      </p:sp>
      <p:pic>
        <p:nvPicPr>
          <p:cNvPr id="10242" name="Picture 2" descr="Image result for hadoop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80343" y="2550946"/>
            <a:ext cx="5747657" cy="18079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67758411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Análisis</a:t>
            </a:r>
          </a:p>
          <a:p>
            <a:pPr lvl="1"/>
            <a:r>
              <a:rPr lang="es-MX" dirty="0" err="1"/>
              <a:t>Spark</a:t>
            </a:r>
            <a:r>
              <a:rPr lang="es-MX" dirty="0"/>
              <a:t> (</a:t>
            </a:r>
            <a:r>
              <a:rPr lang="es-MX" dirty="0" err="1"/>
              <a:t>Hadoop</a:t>
            </a:r>
            <a:r>
              <a:rPr lang="es-MX" dirty="0"/>
              <a:t>)</a:t>
            </a:r>
          </a:p>
          <a:p>
            <a:pPr lvl="2"/>
            <a:r>
              <a:rPr lang="es-MX" dirty="0" err="1"/>
              <a:t>Rspark</a:t>
            </a:r>
            <a:r>
              <a:rPr lang="es-MX" dirty="0"/>
              <a:t>, </a:t>
            </a:r>
            <a:r>
              <a:rPr lang="es-MX" dirty="0" err="1"/>
              <a:t>PySpark</a:t>
            </a:r>
            <a:endParaRPr lang="es-MX" dirty="0"/>
          </a:p>
          <a:p>
            <a:pPr lvl="1"/>
            <a:r>
              <a:rPr lang="es-MX" dirty="0"/>
              <a:t>SASS</a:t>
            </a:r>
          </a:p>
          <a:p>
            <a:pPr lvl="1"/>
            <a:r>
              <a:rPr lang="es-MX" dirty="0"/>
              <a:t>SAP Hana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61453250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Visualización</a:t>
            </a:r>
          </a:p>
          <a:p>
            <a:pPr lvl="1"/>
            <a:r>
              <a:rPr lang="es-MX" dirty="0" err="1"/>
              <a:t>PowerBI</a:t>
            </a:r>
            <a:r>
              <a:rPr lang="es-MX" dirty="0"/>
              <a:t> (Microsoft)</a:t>
            </a:r>
          </a:p>
          <a:p>
            <a:pPr lvl="1"/>
            <a:r>
              <a:rPr lang="es-MX" dirty="0" err="1"/>
              <a:t>Tableau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39458323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Características de 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Que características creen que tiene Big Data?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724431185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Características de Big Data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No cabe en una sola maquina</a:t>
            </a:r>
          </a:p>
          <a:p>
            <a:r>
              <a:rPr lang="es-MX" dirty="0"/>
              <a:t>Se necesitan muchas maquinas en paralelo para procesar/almacenar los datos.</a:t>
            </a:r>
          </a:p>
          <a:p>
            <a:r>
              <a:rPr lang="es-MX" dirty="0"/>
              <a:t>Se necesita mucho personal técnico para administrarlo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5508547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77</a:t>
            </a:fld>
            <a:endParaRPr lang="es-MX"/>
          </a:p>
        </p:txBody>
      </p:sp>
      <p:pic>
        <p:nvPicPr>
          <p:cNvPr id="8194" name="Picture 2" descr="Image result for cloud computing comic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4034" y="693700"/>
            <a:ext cx="4242252" cy="3942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09074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Cloud Computing</a:t>
            </a:r>
          </a:p>
        </p:txBody>
      </p:sp>
      <p:sp>
        <p:nvSpPr>
          <p:cNvPr id="4" name="Marcador de texto 3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Son maquinas que están en algún lugar del universo:</a:t>
            </a:r>
          </a:p>
          <a:p>
            <a:pPr lvl="1"/>
            <a:r>
              <a:rPr lang="es-MX" dirty="0"/>
              <a:t>Otro estado</a:t>
            </a:r>
          </a:p>
          <a:p>
            <a:pPr lvl="1"/>
            <a:r>
              <a:rPr lang="es-MX" dirty="0"/>
              <a:t>Otro país</a:t>
            </a:r>
          </a:p>
          <a:p>
            <a:pPr lvl="1"/>
            <a:r>
              <a:rPr lang="es-MX" dirty="0"/>
              <a:t>Otro continente</a:t>
            </a:r>
          </a:p>
        </p:txBody>
      </p:sp>
      <p:sp>
        <p:nvSpPr>
          <p:cNvPr id="2" name="Marcador de número de diapositiva 1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03897977"/>
      </p:ext>
    </p:extLst>
  </p:cSld>
  <p:clrMapOvr>
    <a:masterClrMapping/>
  </p:clrMapOvr>
</p:sld>
</file>

<file path=ppt/slides/slide7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D86D0C-1C85-4E20-9ADA-7F02CD1EEBB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392113"/>
            <a:ext cx="5257800" cy="766762"/>
          </a:xfrm>
        </p:spPr>
        <p:txBody>
          <a:bodyPr/>
          <a:lstStyle/>
          <a:p>
            <a:r>
              <a:rPr lang="es-MX" dirty="0"/>
              <a:t>Cloud and Data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3A25C2-6F0B-4A1F-8B49-839562E7BE4F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470025"/>
            <a:ext cx="3651250" cy="1489075"/>
          </a:xfrm>
        </p:spPr>
        <p:txBody>
          <a:bodyPr/>
          <a:lstStyle/>
          <a:p>
            <a:r>
              <a:rPr lang="es-MX" dirty="0"/>
              <a:t>Hay tres servicios de </a:t>
            </a:r>
            <a:r>
              <a:rPr lang="es-MX" dirty="0" err="1"/>
              <a:t>cloud</a:t>
            </a:r>
            <a:r>
              <a:rPr lang="es-MX" dirty="0"/>
              <a:t> (bueno, hay más):</a:t>
            </a:r>
          </a:p>
          <a:p>
            <a:endParaRPr lang="es-MX" dirty="0"/>
          </a:p>
          <a:p>
            <a:endParaRPr lang="en-US" dirty="0"/>
          </a:p>
        </p:txBody>
      </p:sp>
      <p:pic>
        <p:nvPicPr>
          <p:cNvPr id="10242" name="Picture 2" descr="Resultado de imagen para amazon logo">
            <a:extLst>
              <a:ext uri="{FF2B5EF4-FFF2-40B4-BE49-F238E27FC236}">
                <a16:creationId xmlns:a16="http://schemas.microsoft.com/office/drawing/2014/main" id="{00CF0B92-A207-4AD5-9A83-228249A4010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7642" y="2215049"/>
            <a:ext cx="2340466" cy="8575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4" name="Picture 4" descr="Resultado de imagen para google logo">
            <a:extLst>
              <a:ext uri="{FF2B5EF4-FFF2-40B4-BE49-F238E27FC236}">
                <a16:creationId xmlns:a16="http://schemas.microsoft.com/office/drawing/2014/main" id="{A045F9E4-F7A9-4588-AD4A-EED7CF77538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0054" y="2342166"/>
            <a:ext cx="1947813" cy="14608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46" name="Picture 6" descr="Resultado de imagen para microsoft logo">
            <a:extLst>
              <a:ext uri="{FF2B5EF4-FFF2-40B4-BE49-F238E27FC236}">
                <a16:creationId xmlns:a16="http://schemas.microsoft.com/office/drawing/2014/main" id="{FA5F1A1F-AD3E-4835-A63B-BD4511D733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81802" y="3072595"/>
            <a:ext cx="2283860" cy="13193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4934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Objetivos del ciclo de vida</a:t>
            </a:r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¿Por qué tenemos que tener un ciclo bien definido?</a:t>
            </a:r>
          </a:p>
          <a:p>
            <a:endParaRPr lang="es-MX" dirty="0"/>
          </a:p>
          <a:p>
            <a:r>
              <a:rPr lang="es-MX" dirty="0"/>
              <a:t>¿Que creen que se necesita para tener un ciclo bien definido?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438347"/>
      </p:ext>
    </p:extLst>
  </p:cSld>
  <p:clrMapOvr>
    <a:masterClrMapping/>
  </p:clrMapOvr>
</p:sld>
</file>

<file path=ppt/slides/slide8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25C8D2C1-DA83-420D-9635-D52CE066B5D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382" y="4800600"/>
            <a:ext cx="9141619" cy="3429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434F74C9-6A0B-409E-AD1C-45B58BE91BB8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" y="4750737"/>
            <a:ext cx="9141619" cy="4800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75" name="Straight Connector 74">
            <a:extLst>
              <a:ext uri="{FF2B5EF4-FFF2-40B4-BE49-F238E27FC236}">
                <a16:creationId xmlns:a16="http://schemas.microsoft.com/office/drawing/2014/main" id="{F5486A9D-1265-4B57-91E6-68E666B978BC}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05744" y="3257550"/>
            <a:ext cx="740664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266" name="Picture 2" descr="Resultado de imagen para gartner quadrant cloud 2017">
            <a:extLst>
              <a:ext uri="{FF2B5EF4-FFF2-40B4-BE49-F238E27FC236}">
                <a16:creationId xmlns:a16="http://schemas.microsoft.com/office/drawing/2014/main" id="{401029DC-8127-4560-AE16-DF865C28652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459" r="2" b="2736"/>
          <a:stretch/>
        </p:blipFill>
        <p:spPr bwMode="auto">
          <a:xfrm>
            <a:off x="3479800" y="7"/>
            <a:ext cx="56642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7" name="Rectangle 76">
            <a:extLst>
              <a:ext uri="{FF2B5EF4-FFF2-40B4-BE49-F238E27FC236}">
                <a16:creationId xmlns:a16="http://schemas.microsoft.com/office/drawing/2014/main" id="{90AA6468-80AC-4DDF-9CFB-C7A9507E203F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12" y="0"/>
            <a:ext cx="3438551" cy="5143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4AB900CC-5074-4746-A1A4-AF640455BD43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38563" y="0"/>
            <a:ext cx="48006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A05489A-E4D2-4E9A-84C7-403D00A4C5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2900" y="480060"/>
            <a:ext cx="2744435" cy="2194560"/>
          </a:xfrm>
        </p:spPr>
        <p:txBody>
          <a:bodyPr vert="horz" lIns="68580" tIns="34290" rIns="68580" bIns="34290" rtlCol="0" anchor="b">
            <a:normAutofit/>
          </a:bodyPr>
          <a:lstStyle/>
          <a:p>
            <a:r>
              <a:rPr lang="en-US" sz="3300">
                <a:solidFill>
                  <a:srgbClr val="FFFFFF"/>
                </a:solidFill>
              </a:rPr>
              <a:t>Gartner Diagram</a:t>
            </a:r>
          </a:p>
        </p:txBody>
      </p:sp>
    </p:spTree>
    <p:extLst>
      <p:ext uri="{BB962C8B-B14F-4D97-AF65-F5344CB8AC3E}">
        <p14:creationId xmlns:p14="http://schemas.microsoft.com/office/powerpoint/2010/main" val="1677573623"/>
      </p:ext>
    </p:extLst>
  </p:cSld>
  <p:clrMapOvr>
    <a:masterClrMapping/>
  </p:clrMapOvr>
</p:sld>
</file>

<file path=ppt/slides/slide8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5400B98-7A14-414D-926A-6176EDE53A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Ventajas de la nube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F35BDD0-5344-42BA-991C-468A2FCDDDB6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r>
              <a:rPr lang="es-MX" sz="1800" dirty="0"/>
              <a:t>Poder de procesamiento infinito</a:t>
            </a:r>
          </a:p>
          <a:p>
            <a:endParaRPr lang="es-MX" sz="1800" dirty="0"/>
          </a:p>
          <a:p>
            <a:r>
              <a:rPr lang="es-MX" sz="1800" dirty="0"/>
              <a:t>Capacidad de almacenamiento infinita.</a:t>
            </a:r>
          </a:p>
          <a:p>
            <a:endParaRPr lang="es-MX" sz="1800" dirty="0"/>
          </a:p>
          <a:p>
            <a:r>
              <a:rPr lang="es-MX" sz="1800" dirty="0"/>
              <a:t>De los mejores algoritmos y servicios al alcance de las manos.</a:t>
            </a:r>
          </a:p>
          <a:p>
            <a:endParaRPr lang="en-US" sz="1800" dirty="0"/>
          </a:p>
        </p:txBody>
      </p:sp>
    </p:spTree>
    <p:extLst>
      <p:ext uri="{BB962C8B-B14F-4D97-AF65-F5344CB8AC3E}">
        <p14:creationId xmlns:p14="http://schemas.microsoft.com/office/powerpoint/2010/main" val="921470538"/>
      </p:ext>
    </p:extLst>
  </p:cSld>
  <p:clrMapOvr>
    <a:masterClrMapping/>
  </p:clrMapOvr>
</p:sld>
</file>

<file path=ppt/slides/slide8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82</a:t>
            </a:fld>
            <a:endParaRPr lang="es-MX"/>
          </a:p>
        </p:txBody>
      </p:sp>
      <p:pic>
        <p:nvPicPr>
          <p:cNvPr id="9218" name="Picture 2" descr="Image result for azure architecture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37632" y="822552"/>
            <a:ext cx="5156654" cy="37115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55705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Image result for md anderson cancer center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89514" y="1"/>
            <a:ext cx="7754486" cy="515156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Image result for ibm watson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>
            <a:off x="0" y="8063"/>
            <a:ext cx="5521979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02446143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Retrospect">
  <a:themeElements>
    <a:clrScheme name="Retrospect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Retrospect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Retrospec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4285</TotalTime>
  <Words>1593</Words>
  <Application>Microsoft Office PowerPoint</Application>
  <PresentationFormat>On-screen Show (16:9)</PresentationFormat>
  <Paragraphs>316</Paragraphs>
  <Slides>82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82</vt:i4>
      </vt:variant>
    </vt:vector>
  </HeadingPairs>
  <TitlesOfParts>
    <vt:vector size="90" baseType="lpstr">
      <vt:lpstr>Arial</vt:lpstr>
      <vt:lpstr>Arvo</vt:lpstr>
      <vt:lpstr>Calibri</vt:lpstr>
      <vt:lpstr>Roboto Condensed Light</vt:lpstr>
      <vt:lpstr>Calibri Light</vt:lpstr>
      <vt:lpstr>Roboto Condensed</vt:lpstr>
      <vt:lpstr>Salerio template</vt:lpstr>
      <vt:lpstr>Retrospect</vt:lpstr>
      <vt:lpstr>Fundamentos de Ciencia de Datos</vt:lpstr>
      <vt:lpstr>Noticias del día</vt:lpstr>
      <vt:lpstr>PowerPoint Presentation</vt:lpstr>
      <vt:lpstr>Anuncios parroquiales</vt:lpstr>
      <vt:lpstr>Proyecto Final</vt:lpstr>
      <vt:lpstr>Recursos</vt:lpstr>
      <vt:lpstr>Ciclo de vida de un proyecto de Ciencia de Datos</vt:lpstr>
      <vt:lpstr>Objetivos del ciclo de vida</vt:lpstr>
      <vt:lpstr>PowerPoint Presentation</vt:lpstr>
      <vt:lpstr>PowerPoint Presentation</vt:lpstr>
      <vt:lpstr>PowerPoint Presentation</vt:lpstr>
      <vt:lpstr>PowerPoint Presentation</vt:lpstr>
      <vt:lpstr>Creación de Valor con un modelo de ML</vt:lpstr>
      <vt:lpstr>Creación de Valor con un modelo de ML</vt:lpstr>
      <vt:lpstr>Partes esenciales</vt:lpstr>
      <vt:lpstr>PowerPoint Presentation</vt:lpstr>
      <vt:lpstr>CRISP-DM</vt:lpstr>
      <vt:lpstr>Entendimiento del negocio</vt:lpstr>
      <vt:lpstr>PowerPoint Presentation</vt:lpstr>
      <vt:lpstr>Entendimiento del negocio</vt:lpstr>
      <vt:lpstr>Recursos</vt:lpstr>
      <vt:lpstr>PowerPoint Presentation</vt:lpstr>
      <vt:lpstr>Entendimiento de los Datos</vt:lpstr>
      <vt:lpstr>Datos</vt:lpstr>
      <vt:lpstr>PowerPoint Presentation</vt:lpstr>
      <vt:lpstr>Qué es un dato?</vt:lpstr>
      <vt:lpstr>PowerPoint Presentation</vt:lpstr>
      <vt:lpstr>PowerPoint Presentation</vt:lpstr>
      <vt:lpstr>Cuantos tipos de datos hay?</vt:lpstr>
      <vt:lpstr>Datos Estructurados y No estructurados</vt:lpstr>
      <vt:lpstr>Datos Estructurados y No estructurados</vt:lpstr>
      <vt:lpstr>Datos No Estructurados</vt:lpstr>
      <vt:lpstr>Datos no Estructurados</vt:lpstr>
      <vt:lpstr>Datos Estructurados</vt:lpstr>
      <vt:lpstr>Datos Estructurados</vt:lpstr>
      <vt:lpstr>Datos semi-estructurados</vt:lpstr>
      <vt:lpstr>Datos semi-estructurados</vt:lpstr>
      <vt:lpstr>Usos de JSON y XML</vt:lpstr>
      <vt:lpstr>ETL</vt:lpstr>
      <vt:lpstr>ETL</vt:lpstr>
      <vt:lpstr>Data Lake vs Data Warehouse</vt:lpstr>
      <vt:lpstr>Como transformar datos?</vt:lpstr>
      <vt:lpstr>Gobierno y Administración del Dato</vt:lpstr>
      <vt:lpstr>Temas</vt:lpstr>
      <vt:lpstr>Ciclo de vida del dato</vt:lpstr>
      <vt:lpstr>PowerPoint Presentation</vt:lpstr>
      <vt:lpstr>PowerPoint Presentation</vt:lpstr>
      <vt:lpstr>PowerPoint Presentation</vt:lpstr>
      <vt:lpstr>Ciclo de vida del dato</vt:lpstr>
      <vt:lpstr>En que momento se destruye el dato?</vt:lpstr>
      <vt:lpstr>En que momento se destruye el dato?</vt:lpstr>
      <vt:lpstr>¿Cuánto tiempo dura el dato?</vt:lpstr>
      <vt:lpstr>Cuánto tiempo dura el dato?</vt:lpstr>
      <vt:lpstr>Como se va a modificar el dato?</vt:lpstr>
      <vt:lpstr>PowerPoint Presentation</vt:lpstr>
      <vt:lpstr>PowerPoint Presentation</vt:lpstr>
      <vt:lpstr>Machine learning como Casos de Uso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Que es Big Data y como se relaciona con la Nube</vt:lpstr>
      <vt:lpstr>PowerPoint Presentation</vt:lpstr>
      <vt:lpstr>PowerPoint Presentation</vt:lpstr>
      <vt:lpstr>Big Data</vt:lpstr>
      <vt:lpstr>Big Data</vt:lpstr>
      <vt:lpstr>Big Data</vt:lpstr>
      <vt:lpstr>Hadoop</vt:lpstr>
      <vt:lpstr>Big Data</vt:lpstr>
      <vt:lpstr>Big Data</vt:lpstr>
      <vt:lpstr>Características de Big Data</vt:lpstr>
      <vt:lpstr>Características de Big Data</vt:lpstr>
      <vt:lpstr>PowerPoint Presentation</vt:lpstr>
      <vt:lpstr>Cloud Computing</vt:lpstr>
      <vt:lpstr>Cloud and Data</vt:lpstr>
      <vt:lpstr>Gartner Diagram</vt:lpstr>
      <vt:lpstr>Ventajas de la nube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33</cp:revision>
  <dcterms:modified xsi:type="dcterms:W3CDTF">2021-01-26T22:11:04Z</dcterms:modified>
</cp:coreProperties>
</file>